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Lst>
  <p:notesMasterIdLst>
    <p:notesMasterId r:id="rId75"/>
  </p:notesMasterIdLst>
  <p:handoutMasterIdLst>
    <p:handoutMasterId r:id="rId76"/>
  </p:handoutMasterIdLst>
  <p:sldIdLst>
    <p:sldId id="863" r:id="rId10"/>
    <p:sldId id="801" r:id="rId11"/>
    <p:sldId id="802" r:id="rId12"/>
    <p:sldId id="803" r:id="rId13"/>
    <p:sldId id="804" r:id="rId14"/>
    <p:sldId id="807" r:id="rId15"/>
    <p:sldId id="806" r:id="rId16"/>
    <p:sldId id="857" r:id="rId17"/>
    <p:sldId id="858" r:id="rId18"/>
    <p:sldId id="826" r:id="rId19"/>
    <p:sldId id="859" r:id="rId20"/>
    <p:sldId id="829" r:id="rId21"/>
    <p:sldId id="840" r:id="rId22"/>
    <p:sldId id="831" r:id="rId23"/>
    <p:sldId id="830" r:id="rId24"/>
    <p:sldId id="833" r:id="rId25"/>
    <p:sldId id="841" r:id="rId26"/>
    <p:sldId id="825" r:id="rId27"/>
    <p:sldId id="727" r:id="rId28"/>
    <p:sldId id="734" r:id="rId29"/>
    <p:sldId id="729" r:id="rId30"/>
    <p:sldId id="725" r:id="rId31"/>
    <p:sldId id="870" r:id="rId32"/>
    <p:sldId id="872" r:id="rId33"/>
    <p:sldId id="874" r:id="rId34"/>
    <p:sldId id="875" r:id="rId35"/>
    <p:sldId id="871" r:id="rId36"/>
    <p:sldId id="873" r:id="rId37"/>
    <p:sldId id="752" r:id="rId38"/>
    <p:sldId id="750" r:id="rId39"/>
    <p:sldId id="751" r:id="rId40"/>
    <p:sldId id="837" r:id="rId41"/>
    <p:sldId id="834" r:id="rId42"/>
    <p:sldId id="842" r:id="rId43"/>
    <p:sldId id="843" r:id="rId44"/>
    <p:sldId id="836" r:id="rId45"/>
    <p:sldId id="844" r:id="rId46"/>
    <p:sldId id="864" r:id="rId47"/>
    <p:sldId id="865" r:id="rId48"/>
    <p:sldId id="845" r:id="rId49"/>
    <p:sldId id="846" r:id="rId50"/>
    <p:sldId id="847" r:id="rId51"/>
    <p:sldId id="737" r:id="rId52"/>
    <p:sldId id="778" r:id="rId53"/>
    <p:sldId id="786" r:id="rId54"/>
    <p:sldId id="787" r:id="rId55"/>
    <p:sldId id="788" r:id="rId56"/>
    <p:sldId id="780" r:id="rId57"/>
    <p:sldId id="781" r:id="rId58"/>
    <p:sldId id="784" r:id="rId59"/>
    <p:sldId id="782" r:id="rId60"/>
    <p:sldId id="783" r:id="rId61"/>
    <p:sldId id="779" r:id="rId62"/>
    <p:sldId id="785" r:id="rId63"/>
    <p:sldId id="790" r:id="rId64"/>
    <p:sldId id="789" r:id="rId65"/>
    <p:sldId id="869" r:id="rId66"/>
    <p:sldId id="853" r:id="rId67"/>
    <p:sldId id="851" r:id="rId68"/>
    <p:sldId id="854" r:id="rId69"/>
    <p:sldId id="860" r:id="rId70"/>
    <p:sldId id="861" r:id="rId71"/>
    <p:sldId id="759" r:id="rId72"/>
    <p:sldId id="866" r:id="rId73"/>
    <p:sldId id="867" r:id="rId74"/>
  </p:sldIdLst>
  <p:sldSz cx="12187238" cy="6859588"/>
  <p:notesSz cx="6858000" cy="9144000"/>
  <p:embeddedFontLst>
    <p:embeddedFont>
      <p:font typeface="Candara" panose="020E0502030303020204" pitchFamily="34" charset="0"/>
      <p:regular r:id="rId77"/>
      <p:bold r:id="rId78"/>
      <p:italic r:id="rId79"/>
      <p:boldItalic r:id="rId80"/>
    </p:embeddedFont>
    <p:embeddedFont>
      <p:font typeface="Segoe Light" panose="020B0604020202020204" charset="0"/>
      <p:regular r:id="rId81"/>
      <p:italic r:id="rId82"/>
    </p:embeddedFont>
    <p:embeddedFont>
      <p:font typeface="Segoe Script" panose="020B0504020000000003" pitchFamily="34" charset="0"/>
      <p:regular r:id="rId83"/>
      <p:bold r:id="rId84"/>
    </p:embeddedFont>
    <p:embeddedFont>
      <p:font typeface="Segoe UI Light" panose="020B0502040204020203" pitchFamily="34" charset="0"/>
      <p:regular r:id="rId85"/>
    </p:embeddedFont>
    <p:embeddedFont>
      <p:font typeface="Segoe UI" panose="020B0502040204020203" pitchFamily="34" charset="0"/>
      <p:regular r:id="rId86"/>
      <p:bold r:id="rId87"/>
      <p:italic r:id="rId88"/>
      <p:boldItalic r:id="rId89"/>
    </p:embeddedFont>
    <p:embeddedFont>
      <p:font typeface="Consolas" panose="020B0609020204030204" pitchFamily="49" charset="0"/>
      <p:regular r:id="rId90"/>
      <p:bold r:id="rId91"/>
      <p:italic r:id="rId92"/>
      <p:boldItalic r:id="rId93"/>
    </p:embeddedFont>
    <p:embeddedFont>
      <p:font typeface="Andy" panose="03080602030302030203" pitchFamily="66" charset="0"/>
      <p:bold r:id="rId94"/>
    </p:embeddedFont>
  </p:embeddedFontLst>
  <p:defaultText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p:scale>
          <a:sx n="70" d="100"/>
          <a:sy n="70" d="100"/>
        </p:scale>
        <p:origin x="-828" y="-18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font" Target="fonts/font1.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00094720"/>
        <c:axId val="100096256"/>
      </c:lineChart>
      <c:catAx>
        <c:axId val="100094720"/>
        <c:scaling>
          <c:orientation val="minMax"/>
        </c:scaling>
        <c:delete val="0"/>
        <c:axPos val="b"/>
        <c:majorTickMark val="out"/>
        <c:minorTickMark val="none"/>
        <c:tickLblPos val="nextTo"/>
        <c:crossAx val="100096256"/>
        <c:crosses val="autoZero"/>
        <c:auto val="1"/>
        <c:lblAlgn val="ctr"/>
        <c:lblOffset val="100"/>
        <c:noMultiLvlLbl val="0"/>
      </c:catAx>
      <c:valAx>
        <c:axId val="100096256"/>
        <c:scaling>
          <c:orientation val="minMax"/>
        </c:scaling>
        <c:delete val="1"/>
        <c:axPos val="l"/>
        <c:numFmt formatCode="General" sourceLinked="1"/>
        <c:majorTickMark val="out"/>
        <c:minorTickMark val="none"/>
        <c:tickLblPos val="nextTo"/>
        <c:crossAx val="10009472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21EADF38-58A3-4FDE-B40D-72CDE193EC5F}" type="presOf" srcId="{37280AB1-95FF-42E8-94B7-DCF4D2A09A09}" destId="{54AD1ADC-A634-4621-A4E4-473A7E172D0E}" srcOrd="0" destOrd="0" presId="urn:microsoft.com/office/officeart/2005/8/layout/venn1"/>
    <dgm:cxn modelId="{F390E756-745D-4BE3-B833-AD8C1E4474BB}" type="presOf" srcId="{8AF86F65-257F-4D4B-8F3E-9FA582CE5FAF}" destId="{9833359F-7D17-45D4-8EB8-A5BB503C7C74}" srcOrd="1" destOrd="0" presId="urn:microsoft.com/office/officeart/2005/8/layout/venn1"/>
    <dgm:cxn modelId="{EBFDA905-D6A6-454B-8582-971A17173C39}"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2042273-4679-4FDF-AA9E-018254122417}" type="presOf" srcId="{8AF86F65-257F-4D4B-8F3E-9FA582CE5FAF}" destId="{ED9FBEAD-8068-422C-B57A-30CFA25C3E76}" srcOrd="0" destOrd="0" presId="urn:microsoft.com/office/officeart/2005/8/layout/venn1"/>
    <dgm:cxn modelId="{E26F3DBB-92B0-4FFA-80B0-DFA48A370C79}" type="presOf" srcId="{83D561A4-503F-45B2-B21E-B4C0A921F900}" destId="{C4F96459-0667-46A5-8464-979D32A5AFC0}"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00D0D844-32B6-45BF-B22C-FAE1BA20C1DD}" type="presParOf" srcId="{54AD1ADC-A634-4621-A4E4-473A7E172D0E}" destId="{ED9FBEAD-8068-422C-B57A-30CFA25C3E76}" srcOrd="0" destOrd="0" presId="urn:microsoft.com/office/officeart/2005/8/layout/venn1"/>
    <dgm:cxn modelId="{5DBE7FB4-7FAB-4071-8954-78C7EE2E82E6}" type="presParOf" srcId="{54AD1ADC-A634-4621-A4E4-473A7E172D0E}" destId="{9833359F-7D17-45D4-8EB8-A5BB503C7C74}" srcOrd="1" destOrd="0" presId="urn:microsoft.com/office/officeart/2005/8/layout/venn1"/>
    <dgm:cxn modelId="{08B39032-720E-494B-B234-FA9F8B4A4DB0}" type="presParOf" srcId="{54AD1ADC-A634-4621-A4E4-473A7E172D0E}" destId="{C4F96459-0667-46A5-8464-979D32A5AFC0}" srcOrd="2" destOrd="0" presId="urn:microsoft.com/office/officeart/2005/8/layout/venn1"/>
    <dgm:cxn modelId="{15364E44-53A1-4F56-BFE8-2A713744122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4CBE547E-1C2B-4477-B60F-A588E5778F71}"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AD8A54E3-4E6D-47D3-9107-7F6D6B335887}" type="presOf" srcId="{8AF86F65-257F-4D4B-8F3E-9FA582CE5FAF}" destId="{9833359F-7D17-45D4-8EB8-A5BB503C7C74}" srcOrd="1" destOrd="0" presId="urn:microsoft.com/office/officeart/2005/8/layout/venn1"/>
    <dgm:cxn modelId="{192B2646-9018-4F22-9D88-5106802CEC11}"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182868E4-B0CC-4897-A722-8E1319B3AE21}" type="presOf" srcId="{8AF86F65-257F-4D4B-8F3E-9FA582CE5FAF}" destId="{ED9FBEAD-8068-422C-B57A-30CFA25C3E76}" srcOrd="0" destOrd="0" presId="urn:microsoft.com/office/officeart/2005/8/layout/venn1"/>
    <dgm:cxn modelId="{EF58D3E0-F7B0-429F-A4B9-40BBC63CA928}" type="presOf" srcId="{83D561A4-503F-45B2-B21E-B4C0A921F900}" destId="{C4F96459-0667-46A5-8464-979D32A5AFC0}" srcOrd="0" destOrd="0" presId="urn:microsoft.com/office/officeart/2005/8/layout/venn1"/>
    <dgm:cxn modelId="{23419BCD-0263-43B6-97A8-99557B38243C}" type="presParOf" srcId="{54AD1ADC-A634-4621-A4E4-473A7E172D0E}" destId="{ED9FBEAD-8068-422C-B57A-30CFA25C3E76}" srcOrd="0" destOrd="0" presId="urn:microsoft.com/office/officeart/2005/8/layout/venn1"/>
    <dgm:cxn modelId="{1E311632-3D5E-4821-A85C-7B66D7965018}" type="presParOf" srcId="{54AD1ADC-A634-4621-A4E4-473A7E172D0E}" destId="{9833359F-7D17-45D4-8EB8-A5BB503C7C74}" srcOrd="1" destOrd="0" presId="urn:microsoft.com/office/officeart/2005/8/layout/venn1"/>
    <dgm:cxn modelId="{C92F29B9-2264-4660-BC09-E1B79322CD6B}" type="presParOf" srcId="{54AD1ADC-A634-4621-A4E4-473A7E172D0E}" destId="{C4F96459-0667-46A5-8464-979D32A5AFC0}" srcOrd="2" destOrd="0" presId="urn:microsoft.com/office/officeart/2005/8/layout/venn1"/>
    <dgm:cxn modelId="{CFAC2BBA-E86B-4734-9C43-7FF74336742F}"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t>
        <a:bodyPr/>
        <a:lstStyle/>
        <a:p>
          <a:endParaRPr lang="en-GB"/>
        </a:p>
      </dgm:t>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t>
        <a:bodyPr/>
        <a:lstStyle/>
        <a:p>
          <a:endParaRPr lang="en-GB"/>
        </a:p>
      </dgm:t>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t>
        <a:bodyPr/>
        <a:lstStyle/>
        <a:p>
          <a:endParaRPr lang="en-GB"/>
        </a:p>
      </dgm:t>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5307B5E3-DBE6-4C3B-B43F-43766889F5BD}" srcId="{6AFC51F7-154E-42AA-A1E2-D7E3FFB16ED8}" destId="{207F13D4-C161-4A67-BC01-D6F2A122A2E8}" srcOrd="1" destOrd="0" parTransId="{6DA04470-DD17-45C1-9485-29DD334ADB67}" sibTransId="{D1AA6F8A-2420-4D8C-A09E-D131EB4F1633}"/>
    <dgm:cxn modelId="{065CAE78-5BF9-446B-B79A-C51C6B69A930}" type="presOf" srcId="{6AFC51F7-154E-42AA-A1E2-D7E3FFB16ED8}" destId="{A0AE8BE7-D909-44C1-B8B3-58814B81B6E6}" srcOrd="0" destOrd="0" presId="urn:microsoft.com/office/officeart/2005/8/layout/vList2"/>
    <dgm:cxn modelId="{9D4CE381-24F0-4F95-999F-09FCDDBA9F54}" type="presOf" srcId="{207F13D4-C161-4A67-BC01-D6F2A122A2E8}" destId="{42EA7BBD-255F-4314-B333-457862F2D673}" srcOrd="0" destOrd="0" presId="urn:microsoft.com/office/officeart/2005/8/layout/vList2"/>
    <dgm:cxn modelId="{FBAA741D-2961-40F5-B790-31E2558249DF}" type="presOf" srcId="{FC47F303-2A50-44D0-BC1F-423B45B4C10C}" destId="{952C8B6B-DE06-4032-8B30-24461EF83ABC}" srcOrd="0" destOrd="0" presId="urn:microsoft.com/office/officeart/2005/8/layout/vList2"/>
    <dgm:cxn modelId="{D52D44AD-C25A-4FBB-9D53-DBFBD0C48FE1}" srcId="{6AFC51F7-154E-42AA-A1E2-D7E3FFB16ED8}" destId="{FC47F303-2A50-44D0-BC1F-423B45B4C10C}" srcOrd="2" destOrd="0" parTransId="{29DE62B6-7BED-4FA8-B152-B2E8F3D960ED}" sibTransId="{717900E6-69DF-41E7-AD6D-61E409AFAABE}"/>
    <dgm:cxn modelId="{E5337E8F-0255-46AE-AB7E-9CFE6285252B}" srcId="{6AFC51F7-154E-42AA-A1E2-D7E3FFB16ED8}" destId="{A95C62DA-C173-4AF3-B09F-32DEBE972937}" srcOrd="3" destOrd="0" parTransId="{23E4132F-6458-439E-AF33-D5F3E599AFEE}" sibTransId="{61984C22-1514-4206-9898-FF5E68D1D267}"/>
    <dgm:cxn modelId="{C9E8F17C-2DDD-4FFB-BED1-4FA19D586518}" type="presOf" srcId="{A95C62DA-C173-4AF3-B09F-32DEBE972937}" destId="{C4B4B460-90BC-4020-976D-E21F29538728}" srcOrd="0" destOrd="0" presId="urn:microsoft.com/office/officeart/2005/8/layout/vList2"/>
    <dgm:cxn modelId="{B3D63040-457F-49AB-84F4-26D1BB112234}" type="presOf" srcId="{8A93A77E-67E8-49DB-BB0F-E7651D43D0CF}" destId="{7CC0CDA4-0807-4E5C-91EB-D5B5AAD880F7}" srcOrd="0" destOrd="0" presId="urn:microsoft.com/office/officeart/2005/8/layout/vList2"/>
    <dgm:cxn modelId="{ACCFA087-355F-4D1F-8FF6-4572633BB5E6}" srcId="{6AFC51F7-154E-42AA-A1E2-D7E3FFB16ED8}" destId="{8A93A77E-67E8-49DB-BB0F-E7651D43D0CF}" srcOrd="0" destOrd="0" parTransId="{42F238E0-2F5A-4DC9-B6F1-6552378DFB36}" sibTransId="{6AB25F0F-3AAA-40A9-9A4D-E8C2957A1241}"/>
    <dgm:cxn modelId="{71F91BE8-6F76-4D98-B25E-7B7464CA8C39}" type="presParOf" srcId="{A0AE8BE7-D909-44C1-B8B3-58814B81B6E6}" destId="{7CC0CDA4-0807-4E5C-91EB-D5B5AAD880F7}" srcOrd="0" destOrd="0" presId="urn:microsoft.com/office/officeart/2005/8/layout/vList2"/>
    <dgm:cxn modelId="{A599B997-995A-483A-99BD-4517CB296B91}" type="presParOf" srcId="{A0AE8BE7-D909-44C1-B8B3-58814B81B6E6}" destId="{2E682498-4ED3-4D3D-BC35-3673C4161A83}" srcOrd="1" destOrd="0" presId="urn:microsoft.com/office/officeart/2005/8/layout/vList2"/>
    <dgm:cxn modelId="{5900D302-3719-4EE8-99A7-70CBA7578892}" type="presParOf" srcId="{A0AE8BE7-D909-44C1-B8B3-58814B81B6E6}" destId="{42EA7BBD-255F-4314-B333-457862F2D673}" srcOrd="2" destOrd="0" presId="urn:microsoft.com/office/officeart/2005/8/layout/vList2"/>
    <dgm:cxn modelId="{3C5537D0-FE72-4C29-A53C-FD255E79CF63}" type="presParOf" srcId="{A0AE8BE7-D909-44C1-B8B3-58814B81B6E6}" destId="{CF5EB7AF-264B-43A6-8E96-E1D939BCDDDB}" srcOrd="3" destOrd="0" presId="urn:microsoft.com/office/officeart/2005/8/layout/vList2"/>
    <dgm:cxn modelId="{EA84CCEF-CB43-48E9-B77C-A7131D9D64A6}" type="presParOf" srcId="{A0AE8BE7-D909-44C1-B8B3-58814B81B6E6}" destId="{952C8B6B-DE06-4032-8B30-24461EF83ABC}" srcOrd="4" destOrd="0" presId="urn:microsoft.com/office/officeart/2005/8/layout/vList2"/>
    <dgm:cxn modelId="{6A296FA2-4323-451E-997B-4235E8C4C61B}" type="presParOf" srcId="{A0AE8BE7-D909-44C1-B8B3-58814B81B6E6}" destId="{84BB2E9C-FC7E-4F4C-B3BE-F1B10303220E}" srcOrd="5" destOrd="0" presId="urn:microsoft.com/office/officeart/2005/8/layout/vList2"/>
    <dgm:cxn modelId="{C64A7B56-06F8-41DA-8E4C-59DB00F3416F}"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8800" b="0" dirty="0" smtClean="0">
              <a:latin typeface="Segoe Script" panose="020B0504020000000003" pitchFamily="34" charset="0"/>
            </a:rPr>
            <a:t>F#</a:t>
          </a:r>
          <a:endParaRPr lang="en-US" sz="3600" b="0" dirty="0">
            <a:latin typeface="Segoe Script" panose="020B0504020000000003" pitchFamily="34" charset="0"/>
          </a:endParaRPr>
        </a:p>
      </dgm:t>
    </dgm:pt>
    <dgm:pt modelId="{F2965A2F-5969-4BEE-816D-3851E58EC2F4}" type="parTrans" cxnId="{5878124E-315D-420E-A1E9-A7CC79A6320B}">
      <dgm:prSet/>
      <dgm:spPr/>
      <dgm:t>
        <a:bodyPr/>
        <a:lstStyle/>
        <a:p>
          <a:endParaRPr lang="en-US" sz="3200" b="0"/>
        </a:p>
      </dgm:t>
    </dgm:pt>
    <dgm:pt modelId="{4495C953-E758-40B5-96E6-91E656D25076}" type="sibTrans" cxnId="{5878124E-315D-420E-A1E9-A7CC79A6320B}">
      <dgm:prSet/>
      <dgm:spPr/>
      <dgm:t>
        <a:bodyPr/>
        <a:lstStyle/>
        <a:p>
          <a:endParaRPr lang="en-US" sz="3200" b="0"/>
        </a:p>
      </dgm:t>
    </dgm:pt>
    <dgm:pt modelId="{B6DA48CD-B6A1-40DF-B1B2-298D0352C4AA}">
      <dgm:prSet custT="1"/>
      <dgm:spPr/>
      <dgm:t>
        <a:bodyPr/>
        <a:lstStyle/>
        <a:p>
          <a:pPr rtl="0"/>
          <a:r>
            <a:rPr lang="en-GB" sz="3600" dirty="0" smtClean="0"/>
            <a:t>The safe choice for enterprise data programming</a:t>
          </a:r>
          <a:endParaRPr lang="en-US" sz="3600" b="0" dirty="0"/>
        </a:p>
      </dgm:t>
    </dgm:pt>
    <dgm:pt modelId="{1E1D15BA-B465-4B32-88A9-5EC3A54AFD7E}" type="parTrans" cxnId="{0A4FF1E7-E933-4C60-BCA1-B3784330DCD2}">
      <dgm:prSet/>
      <dgm:spPr/>
      <dgm:t>
        <a:bodyPr/>
        <a:lstStyle/>
        <a:p>
          <a:endParaRPr lang="en-US" sz="3200" b="0"/>
        </a:p>
      </dgm:t>
    </dgm:pt>
    <dgm:pt modelId="{AB616020-4390-47C6-943E-87A53E0DC69B}" type="sibTrans" cxnId="{0A4FF1E7-E933-4C60-BCA1-B3784330DCD2}">
      <dgm:prSet/>
      <dgm:spPr/>
      <dgm:t>
        <a:bodyPr/>
        <a:lstStyle/>
        <a:p>
          <a:endParaRPr lang="en-US" sz="3200" b="0"/>
        </a:p>
      </dgm:t>
    </dgm:pt>
    <dgm:pt modelId="{8379D34F-D2EB-44C7-A6BA-B404EF2D892C}">
      <dgm:prSet custT="1"/>
      <dgm:spPr/>
      <dgm:t>
        <a:bodyPr/>
        <a:lstStyle/>
        <a:p>
          <a:pPr rtl="0"/>
          <a:r>
            <a:rPr lang="en-GB" sz="3600" b="0" dirty="0" smtClean="0"/>
            <a:t>Unbeatable data integration</a:t>
          </a:r>
          <a:endParaRPr lang="en-US" sz="3600" b="0" dirty="0"/>
        </a:p>
      </dgm:t>
    </dgm:pt>
    <dgm:pt modelId="{784C2F39-8EE2-4C1A-8502-BA28A769CF6F}" type="parTrans" cxnId="{48DCABCC-9DD7-488F-8A2E-2A88D8BE32F0}">
      <dgm:prSet/>
      <dgm:spPr/>
      <dgm:t>
        <a:bodyPr/>
        <a:lstStyle/>
        <a:p>
          <a:endParaRPr lang="en-US" sz="3200" b="0"/>
        </a:p>
      </dgm:t>
    </dgm:pt>
    <dgm:pt modelId="{565F2C0E-B1E4-41FA-8DCE-D03CDE3DB36D}" type="sibTrans" cxnId="{48DCABCC-9DD7-488F-8A2E-2A88D8BE32F0}">
      <dgm:prSet/>
      <dgm:spPr/>
      <dgm:t>
        <a:bodyPr/>
        <a:lstStyle/>
        <a:p>
          <a:endParaRPr lang="en-US" sz="3200" b="0"/>
        </a:p>
      </dgm:t>
    </dgm:pt>
    <dgm:pt modelId="{7D6988BB-C65B-4E09-813B-7747FFB5A8A2}">
      <dgm:prSet custT="1"/>
      <dgm:spPr/>
      <dgm:t>
        <a:bodyPr/>
        <a:lstStyle/>
        <a:p>
          <a:pPr rtl="0"/>
          <a:r>
            <a:rPr lang="en-GB" sz="3600" b="0" dirty="0" smtClean="0"/>
            <a:t>Visual F# - tooling you can trust from Microsoft</a:t>
          </a:r>
          <a:endParaRPr lang="en-US" sz="3600" b="0" dirty="0"/>
        </a:p>
      </dgm:t>
    </dgm:pt>
    <dgm:pt modelId="{71D039FD-D047-44D4-9296-81F6D5279051}" type="parTrans" cxnId="{E2016309-E145-43C6-8FC9-F006FC5FC1F1}">
      <dgm:prSet/>
      <dgm:spPr/>
      <dgm:t>
        <a:bodyPr/>
        <a:lstStyle/>
        <a:p>
          <a:endParaRPr lang="en-US" sz="3200" b="0"/>
        </a:p>
      </dgm:t>
    </dgm:pt>
    <dgm:pt modelId="{97966A1B-3566-43CC-877A-F65EBB3C1A0D}" type="sibTrans" cxnId="{E2016309-E145-43C6-8FC9-F006FC5FC1F1}">
      <dgm:prSet/>
      <dgm:spPr/>
      <dgm:t>
        <a:bodyPr/>
        <a:lstStyle/>
        <a:p>
          <a:endParaRPr lang="en-US" sz="3200" b="0"/>
        </a:p>
      </dgm:t>
    </dgm:pt>
    <dgm:pt modelId="{0027F459-B446-46B1-8201-A37991051222}">
      <dgm:prSet custT="1"/>
      <dgm:spPr/>
      <dgm:t>
        <a:bodyPr/>
        <a:lstStyle/>
        <a:p>
          <a:pPr rtl="0"/>
          <a:r>
            <a:rPr lang="en-GB" sz="3600" b="0" dirty="0" smtClean="0">
              <a:latin typeface="+mn-lt"/>
            </a:rPr>
            <a:t>Open, cross-platform, strongly typed, efficient, rock-solid stable</a:t>
          </a:r>
          <a:endParaRPr lang="en-US" sz="3600" b="0" dirty="0">
            <a:latin typeface="+mn-lt"/>
          </a:endParaRPr>
        </a:p>
      </dgm:t>
    </dgm:pt>
    <dgm:pt modelId="{7FF8C639-B210-4124-A577-D463CD290EA6}" type="parTrans" cxnId="{EC78E062-EA3B-43A4-A0B5-9B30C61EC779}">
      <dgm:prSet/>
      <dgm:spPr/>
      <dgm:t>
        <a:bodyPr/>
        <a:lstStyle/>
        <a:p>
          <a:endParaRPr lang="en-GB" sz="3200" b="0"/>
        </a:p>
      </dgm:t>
    </dgm:pt>
    <dgm:pt modelId="{401F4873-09FD-4618-AC1C-F6AC07B1AE63}" type="sibTrans" cxnId="{EC78E062-EA3B-43A4-A0B5-9B30C61EC779}">
      <dgm:prSet/>
      <dgm:spPr/>
      <dgm:t>
        <a:bodyPr/>
        <a:lstStyle/>
        <a:p>
          <a:endParaRPr lang="en-GB" sz="32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8ACE9EA-7853-44F2-9F82-60E1CBEDAE73}" type="presOf" srcId="{7D6988BB-C65B-4E09-813B-7747FFB5A8A2}" destId="{ECFA074D-691D-42C6-A6A7-C04D755BBC44}" srcOrd="1" destOrd="0" presId="urn:microsoft.com/office/officeart/2005/8/layout/matrix1"/>
    <dgm:cxn modelId="{4D8F12F5-5845-413B-B587-1BA5234D9F89}" type="presOf" srcId="{A6B25E8E-3AD5-476E-AE79-19EE4887E230}" destId="{62CD59B7-0D31-4CEC-A61C-C239FA1C3946}"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9E799DDC-3E82-4119-BE0B-4D4648C3C6C2}" type="presOf" srcId="{B6DA48CD-B6A1-40DF-B1B2-298D0352C4AA}" destId="{51DBD211-C134-41AD-AD57-176244304372}" srcOrd="0" destOrd="0" presId="urn:microsoft.com/office/officeart/2005/8/layout/matrix1"/>
    <dgm:cxn modelId="{D44A03F3-882E-4951-BAA8-B6ACD1FDAAA6}" type="presOf" srcId="{8379D34F-D2EB-44C7-A6BA-B404EF2D892C}" destId="{BE121AA7-A037-43CD-8CC7-33C1B387C247}" srcOrd="1" destOrd="0" presId="urn:microsoft.com/office/officeart/2005/8/layout/matrix1"/>
    <dgm:cxn modelId="{49303535-8AAF-48B9-A325-40C8EBAFD0E1}" type="presOf" srcId="{9F290243-9586-4FD8-9268-FFC159A95363}" destId="{A2BDDE09-967E-4575-B702-D3388ABBADC8}" srcOrd="0" destOrd="0" presId="urn:microsoft.com/office/officeart/2005/8/layout/matrix1"/>
    <dgm:cxn modelId="{E2016309-E145-43C6-8FC9-F006FC5FC1F1}" srcId="{A6B25E8E-3AD5-476E-AE79-19EE4887E230}" destId="{7D6988BB-C65B-4E09-813B-7747FFB5A8A2}" srcOrd="3" destOrd="0" parTransId="{71D039FD-D047-44D4-9296-81F6D5279051}" sibTransId="{97966A1B-3566-43CC-877A-F65EBB3C1A0D}"/>
    <dgm:cxn modelId="{B3EAE8E0-35DC-4418-AEA5-4B21C4078F3D}" type="presOf" srcId="{8379D34F-D2EB-44C7-A6BA-B404EF2D892C}" destId="{6341D0F4-C184-47C1-B6FD-93C52A30A16E}" srcOrd="0" destOrd="0" presId="urn:microsoft.com/office/officeart/2005/8/layout/matrix1"/>
    <dgm:cxn modelId="{00858DA1-6D45-4940-B59B-F0B38EAB3BDE}" type="presOf" srcId="{0027F459-B446-46B1-8201-A37991051222}" destId="{3BF692F9-897A-4426-BC45-0235699D63BA}" srcOrd="1" destOrd="0" presId="urn:microsoft.com/office/officeart/2005/8/layout/matrix1"/>
    <dgm:cxn modelId="{80DDDBB5-10B9-44E9-B489-9D8DA8835C53}" type="presOf" srcId="{7D6988BB-C65B-4E09-813B-7747FFB5A8A2}" destId="{06F7728C-5299-4235-8017-DBD5BC2DB36C}"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BD9FF104-E847-442D-AEB2-5BE7FC69A8BA}" type="presOf" srcId="{B6DA48CD-B6A1-40DF-B1B2-298D0352C4AA}" destId="{31D08910-A6AB-452C-B3EB-93BCBD6544C8}"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48DCABCC-9DD7-488F-8A2E-2A88D8BE32F0}" srcId="{A6B25E8E-3AD5-476E-AE79-19EE4887E230}" destId="{8379D34F-D2EB-44C7-A6BA-B404EF2D892C}" srcOrd="2" destOrd="0" parTransId="{784C2F39-8EE2-4C1A-8502-BA28A769CF6F}" sibTransId="{565F2C0E-B1E4-41FA-8DCE-D03CDE3DB36D}"/>
    <dgm:cxn modelId="{351ABEB0-18CB-42DE-A4EB-66C9C291103A}" type="presOf" srcId="{0027F459-B446-46B1-8201-A37991051222}" destId="{504ADB60-2DEB-48D0-8123-CA7933E4971B}" srcOrd="0" destOrd="0" presId="urn:microsoft.com/office/officeart/2005/8/layout/matrix1"/>
    <dgm:cxn modelId="{4DC57B6A-B53C-4923-BE01-DFABAFFB0FF1}" type="presParOf" srcId="{A2BDDE09-967E-4575-B702-D3388ABBADC8}" destId="{C75D8A5F-F48F-4013-9E99-B76AF4C4D7AF}" srcOrd="0" destOrd="0" presId="urn:microsoft.com/office/officeart/2005/8/layout/matrix1"/>
    <dgm:cxn modelId="{02FB65F7-7266-4B5E-91C4-DB5928AA82DB}" type="presParOf" srcId="{C75D8A5F-F48F-4013-9E99-B76AF4C4D7AF}" destId="{504ADB60-2DEB-48D0-8123-CA7933E4971B}" srcOrd="0" destOrd="0" presId="urn:microsoft.com/office/officeart/2005/8/layout/matrix1"/>
    <dgm:cxn modelId="{8AAF7F4B-11F1-4E22-ABF9-DF2DFD2277E6}" type="presParOf" srcId="{C75D8A5F-F48F-4013-9E99-B76AF4C4D7AF}" destId="{3BF692F9-897A-4426-BC45-0235699D63BA}" srcOrd="1" destOrd="0" presId="urn:microsoft.com/office/officeart/2005/8/layout/matrix1"/>
    <dgm:cxn modelId="{F4F92487-5F44-4349-BEE4-D82C86B038B8}" type="presParOf" srcId="{C75D8A5F-F48F-4013-9E99-B76AF4C4D7AF}" destId="{51DBD211-C134-41AD-AD57-176244304372}" srcOrd="2" destOrd="0" presId="urn:microsoft.com/office/officeart/2005/8/layout/matrix1"/>
    <dgm:cxn modelId="{DC406435-FAF7-461F-BF38-B892F0BF235A}" type="presParOf" srcId="{C75D8A5F-F48F-4013-9E99-B76AF4C4D7AF}" destId="{31D08910-A6AB-452C-B3EB-93BCBD6544C8}" srcOrd="3" destOrd="0" presId="urn:microsoft.com/office/officeart/2005/8/layout/matrix1"/>
    <dgm:cxn modelId="{418CB293-A6B5-44CB-BAA2-FCBCE87838CD}" type="presParOf" srcId="{C75D8A5F-F48F-4013-9E99-B76AF4C4D7AF}" destId="{6341D0F4-C184-47C1-B6FD-93C52A30A16E}" srcOrd="4" destOrd="0" presId="urn:microsoft.com/office/officeart/2005/8/layout/matrix1"/>
    <dgm:cxn modelId="{59F4ECD6-F505-4D97-9E7C-608CC178D27D}" type="presParOf" srcId="{C75D8A5F-F48F-4013-9E99-B76AF4C4D7AF}" destId="{BE121AA7-A037-43CD-8CC7-33C1B387C247}" srcOrd="5" destOrd="0" presId="urn:microsoft.com/office/officeart/2005/8/layout/matrix1"/>
    <dgm:cxn modelId="{C123F10A-8100-45C2-B25F-D922810A7A71}" type="presParOf" srcId="{C75D8A5F-F48F-4013-9E99-B76AF4C4D7AF}" destId="{06F7728C-5299-4235-8017-DBD5BC2DB36C}" srcOrd="6" destOrd="0" presId="urn:microsoft.com/office/officeart/2005/8/layout/matrix1"/>
    <dgm:cxn modelId="{910E26A1-810C-4772-A3EF-555ADA10192E}" type="presParOf" srcId="{C75D8A5F-F48F-4013-9E99-B76AF4C4D7AF}" destId="{ECFA074D-691D-42C6-A6A7-C04D755BBC44}" srcOrd="7" destOrd="0" presId="urn:microsoft.com/office/officeart/2005/8/layout/matrix1"/>
    <dgm:cxn modelId="{8EA014DD-B04B-40FF-A67A-58CED26655BA}"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838028" y="879995"/>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Statically Typed</a:t>
          </a:r>
          <a:endParaRPr lang="en-GB" sz="3200" kern="1200" dirty="0"/>
        </a:p>
      </dsp:txBody>
      <dsp:txXfrm>
        <a:off x="2363105" y="1316198"/>
        <a:ext cx="2168062" cy="2826692"/>
      </dsp:txXfrm>
    </dsp:sp>
    <dsp:sp modelId="{C4F96459-0667-46A5-8464-979D32A5AFC0}">
      <dsp:nvSpPr>
        <dsp:cNvPr id="0" name=""/>
        <dsp:cNvSpPr/>
      </dsp:nvSpPr>
      <dsp:spPr>
        <a:xfrm>
          <a:off x="5751103" y="879995"/>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Dynamically Typed</a:t>
          </a:r>
          <a:endParaRPr lang="en-GB" sz="3200" kern="1200" dirty="0"/>
        </a:p>
      </dsp:txBody>
      <dsp:txXfrm>
        <a:off x="6818196" y="1316198"/>
        <a:ext cx="2168062" cy="2826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846548"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Statically Typed</a:t>
          </a:r>
          <a:endParaRPr lang="en-GB" sz="4600" kern="1200" dirty="0"/>
        </a:p>
      </dsp:txBody>
      <dsp:txXfrm>
        <a:off x="1611249" y="478432"/>
        <a:ext cx="3157477" cy="4006808"/>
      </dsp:txXfrm>
    </dsp:sp>
    <dsp:sp modelId="{C4F96459-0667-46A5-8464-979D32A5AFC0}">
      <dsp:nvSpPr>
        <dsp:cNvPr id="0" name=""/>
        <dsp:cNvSpPr/>
      </dsp:nvSpPr>
      <dsp:spPr>
        <a:xfrm>
          <a:off x="4404509"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Dynamically Typed</a:t>
          </a:r>
          <a:endParaRPr lang="en-GB" sz="4600" kern="1200" dirty="0"/>
        </a:p>
      </dsp:txBody>
      <dsp:txXfrm>
        <a:off x="5958580" y="478432"/>
        <a:ext cx="3157477" cy="4006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7341"/>
          <a:ext cx="10677336" cy="127895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Many, many data sources are surprisingly stable</a:t>
          </a:r>
          <a:endParaRPr lang="en-GB" sz="3000" kern="1200" dirty="0"/>
        </a:p>
      </dsp:txBody>
      <dsp:txXfrm>
        <a:off x="62433" y="89774"/>
        <a:ext cx="10552470" cy="1154090"/>
      </dsp:txXfrm>
    </dsp:sp>
    <dsp:sp modelId="{42EA7BBD-255F-4314-B333-457862F2D673}">
      <dsp:nvSpPr>
        <dsp:cNvPr id="0" name=""/>
        <dsp:cNvSpPr/>
      </dsp:nvSpPr>
      <dsp:spPr>
        <a:xfrm>
          <a:off x="0" y="1392697"/>
          <a:ext cx="10677336" cy="1278956"/>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Some data sources support “snapshot dates”</a:t>
          </a:r>
          <a:endParaRPr lang="en-GB" sz="3000" kern="1200" dirty="0"/>
        </a:p>
      </dsp:txBody>
      <dsp:txXfrm>
        <a:off x="62433" y="1455130"/>
        <a:ext cx="10552470" cy="1154090"/>
      </dsp:txXfrm>
    </dsp:sp>
    <dsp:sp modelId="{952C8B6B-DE06-4032-8B30-24461EF83ABC}">
      <dsp:nvSpPr>
        <dsp:cNvPr id="0" name=""/>
        <dsp:cNvSpPr/>
      </dsp:nvSpPr>
      <dsp:spPr>
        <a:xfrm>
          <a:off x="0" y="2758053"/>
          <a:ext cx="10677336" cy="1278956"/>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F# supports “invalidation signals” from providers at design-time</a:t>
          </a:r>
          <a:endParaRPr lang="en-GB" sz="3000" kern="1200" dirty="0"/>
        </a:p>
      </dsp:txBody>
      <dsp:txXfrm>
        <a:off x="62433" y="2820486"/>
        <a:ext cx="10552470" cy="1154090"/>
      </dsp:txXfrm>
    </dsp:sp>
    <dsp:sp modelId="{C4B4B460-90BC-4020-976D-E21F29538728}">
      <dsp:nvSpPr>
        <dsp:cNvPr id="0" name=""/>
        <dsp:cNvSpPr/>
      </dsp:nvSpPr>
      <dsp:spPr>
        <a:xfrm>
          <a:off x="0" y="4123410"/>
          <a:ext cx="10677336" cy="1278956"/>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smtClean="0"/>
            <a:t>Erasure makes compiled code much less fragile</a:t>
          </a:r>
          <a:endParaRPr lang="en-GB" sz="3000" kern="1200"/>
        </a:p>
      </dsp:txBody>
      <dsp:txXfrm>
        <a:off x="62433" y="4185843"/>
        <a:ext cx="10552470" cy="1154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latin typeface="+mn-lt"/>
            </a:rPr>
            <a:t>Open, cross-platform, strongly typed, efficient, rock-solid stable</a:t>
          </a:r>
          <a:endParaRPr lang="en-US" sz="36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kern="1200" dirty="0" smtClean="0"/>
            <a:t>The safe choice for enterprise data programming</a:t>
          </a:r>
          <a:endParaRPr lang="en-US" sz="36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t>Unbeatable data integration</a:t>
          </a:r>
          <a:endParaRPr lang="en-US" sz="36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GB" sz="3600" b="0" kern="1200" dirty="0" smtClean="0"/>
            <a:t>Visual F# - tooling you can trust from Microsoft</a:t>
          </a:r>
          <a:endParaRPr lang="en-US" sz="36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5280" tIns="335280" rIns="335280" bIns="335280" numCol="1" spcCol="1270" anchor="ctr" anchorCtr="0">
          <a:noAutofit/>
        </a:bodyPr>
        <a:lstStyle/>
        <a:p>
          <a:pPr lvl="0" algn="ctr" defTabSz="3911600" rtl="0">
            <a:lnSpc>
              <a:spcPct val="90000"/>
            </a:lnSpc>
            <a:spcBef>
              <a:spcPct val="0"/>
            </a:spcBef>
            <a:spcAft>
              <a:spcPct val="35000"/>
            </a:spcAft>
          </a:pPr>
          <a:r>
            <a:rPr lang="en-US" sz="8800" b="0" kern="1200" dirty="0" smtClean="0">
              <a:latin typeface="Segoe Script" panose="020B0504020000000003" pitchFamily="34" charset="0"/>
            </a:rPr>
            <a:t>F#</a:t>
          </a:r>
          <a:endParaRPr lang="en-US" sz="3600" b="0" kern="1200" dirty="0">
            <a:latin typeface="Segoe Script" panose="020B0504020000000003" pitchFamily="34" charset="0"/>
          </a:endParaRPr>
        </a:p>
      </dsp:txBody>
      <dsp:txXfrm>
        <a:off x="3971637" y="1953310"/>
        <a:ext cx="3228360" cy="11380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12/4/2013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12/4/2013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064"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564" indent="-128479"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285"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188" indent="-178262"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6781"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5153" algn="l" defTabSz="1110064" rtl="0" eaLnBrk="1" latinLnBrk="0" hangingPunct="1">
      <a:defRPr sz="1500" kern="1200">
        <a:solidFill>
          <a:schemeClr val="tx1"/>
        </a:solidFill>
        <a:latin typeface="+mn-lt"/>
        <a:ea typeface="+mn-ea"/>
        <a:cs typeface="+mn-cs"/>
      </a:defRPr>
    </a:lvl6pPr>
    <a:lvl7pPr marL="3330177" algn="l" defTabSz="1110064" rtl="0" eaLnBrk="1" latinLnBrk="0" hangingPunct="1">
      <a:defRPr sz="1500" kern="1200">
        <a:solidFill>
          <a:schemeClr val="tx1"/>
        </a:solidFill>
        <a:latin typeface="+mn-lt"/>
        <a:ea typeface="+mn-ea"/>
        <a:cs typeface="+mn-cs"/>
      </a:defRPr>
    </a:lvl7pPr>
    <a:lvl8pPr marL="3885207" algn="l" defTabSz="1110064" rtl="0" eaLnBrk="1" latinLnBrk="0" hangingPunct="1">
      <a:defRPr sz="1500" kern="1200">
        <a:solidFill>
          <a:schemeClr val="tx1"/>
        </a:solidFill>
        <a:latin typeface="+mn-lt"/>
        <a:ea typeface="+mn-ea"/>
        <a:cs typeface="+mn-cs"/>
      </a:defRPr>
    </a:lvl8pPr>
    <a:lvl9pPr marL="4440235" algn="l" defTabSz="111006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20</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2588" y="685800"/>
            <a:ext cx="6092825"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21</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64</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31" indent="0" algn="ctr">
              <a:buNone/>
              <a:defRPr>
                <a:solidFill>
                  <a:schemeClr val="tx1">
                    <a:tint val="75000"/>
                  </a:schemeClr>
                </a:solidFill>
              </a:defRPr>
            </a:lvl2pPr>
            <a:lvl3pPr marL="1110064" indent="0" algn="ctr">
              <a:buNone/>
              <a:defRPr>
                <a:solidFill>
                  <a:schemeClr val="tx1">
                    <a:tint val="75000"/>
                  </a:schemeClr>
                </a:solidFill>
              </a:defRPr>
            </a:lvl3pPr>
            <a:lvl4pPr marL="1665089" indent="0" algn="ctr">
              <a:buNone/>
              <a:defRPr>
                <a:solidFill>
                  <a:schemeClr val="tx1">
                    <a:tint val="75000"/>
                  </a:schemeClr>
                </a:solidFill>
              </a:defRPr>
            </a:lvl4pPr>
            <a:lvl5pPr marL="2220118" indent="0" algn="ctr">
              <a:buNone/>
              <a:defRPr>
                <a:solidFill>
                  <a:schemeClr val="tx1">
                    <a:tint val="75000"/>
                  </a:schemeClr>
                </a:solidFill>
              </a:defRPr>
            </a:lvl5pPr>
            <a:lvl6pPr marL="2775153" indent="0" algn="ctr">
              <a:buNone/>
              <a:defRPr>
                <a:solidFill>
                  <a:schemeClr val="tx1">
                    <a:tint val="75000"/>
                  </a:schemeClr>
                </a:solidFill>
              </a:defRPr>
            </a:lvl6pPr>
            <a:lvl7pPr marL="3330177" indent="0" algn="ctr">
              <a:buNone/>
              <a:defRPr>
                <a:solidFill>
                  <a:schemeClr val="tx1">
                    <a:tint val="75000"/>
                  </a:schemeClr>
                </a:solidFill>
              </a:defRPr>
            </a:lvl7pPr>
            <a:lvl8pPr marL="3885207" indent="0" algn="ctr">
              <a:buNone/>
              <a:defRPr>
                <a:solidFill>
                  <a:schemeClr val="tx1">
                    <a:tint val="75000"/>
                  </a:schemeClr>
                </a:solidFill>
              </a:defRPr>
            </a:lvl8pPr>
            <a:lvl9pPr marL="44402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18" y="1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90" tIns="40790" rIns="40790" bIns="40790" numCol="1" spcCol="0" rtlCol="0" fromWordArt="0" anchor="ctr" anchorCtr="0" forceAA="0" compatLnSpc="1">
            <a:prstTxWarp prst="textNoShape">
              <a:avLst/>
            </a:prstTxWarp>
            <a:noAutofit/>
          </a:bodyPr>
          <a:lstStyle/>
          <a:p>
            <a:pPr algn="ctr" defTabSz="815509"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6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8" y="1797467"/>
            <a:ext cx="5397447"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1"/>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0"/>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1"/>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947"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947"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7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83" tIns="0" rIns="121883"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3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
        <p:nvSpPr>
          <p:cNvPr id="5" name="Slide Number Placeholder 4"/>
          <p:cNvSpPr>
            <a:spLocks noGrp="1"/>
          </p:cNvSpPr>
          <p:nvPr>
            <p:ph type="sldNum" sz="quarter" idx="11"/>
          </p:nvPr>
        </p:nvSpPr>
        <p:spPr>
          <a:xfrm>
            <a:off x="0" y="1272522"/>
            <a:ext cx="710922" cy="244533"/>
          </a:xfrm>
          <a:prstGeom prst="rect">
            <a:avLst/>
          </a:prstGeom>
        </p:spPr>
        <p:txBody>
          <a:bodyPr lIns="121883" tIns="60941" rIns="121883" bIns="60941"/>
          <a:lstStyle>
            <a:lvl1pPr>
              <a:defRPr/>
            </a:lvl1pPr>
          </a:lstStyle>
          <a:p>
            <a:pPr defTabSz="914211"/>
            <a:fld id="{8BAA82A5-D41F-40B6-864A-06BCCF57D3E7}" type="slidenum">
              <a:rPr lang="en-GB" sz="1900" smtClean="0">
                <a:solidFill>
                  <a:srgbClr val="505050"/>
                </a:solidFill>
              </a:rPr>
              <a:pPr defTabSz="914211"/>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514" indent="-253514">
              <a:buFont typeface="Wingdings" pitchFamily="2" charset="2"/>
              <a:buChar char=""/>
              <a:defRPr sz="3600">
                <a:solidFill>
                  <a:schemeClr val="tx1"/>
                </a:solidFill>
              </a:defRPr>
            </a:lvl1pPr>
            <a:lvl2pPr marL="461703" indent="-208197">
              <a:buFont typeface="Wingdings" pitchFamily="2" charset="2"/>
              <a:buChar char=""/>
              <a:defRPr>
                <a:solidFill>
                  <a:schemeClr val="tx1"/>
                </a:solidFill>
                <a:latin typeface="+mn-lt"/>
              </a:defRPr>
            </a:lvl2pPr>
            <a:lvl3pPr marL="661399" indent="-199697">
              <a:buFont typeface="Wingdings" pitchFamily="2" charset="2"/>
              <a:buChar char=""/>
              <a:tabLst/>
              <a:defRPr>
                <a:solidFill>
                  <a:schemeClr val="tx1"/>
                </a:solidFill>
                <a:latin typeface="+mn-lt"/>
              </a:defRPr>
            </a:lvl3pPr>
            <a:lvl4pPr marL="815775" indent="-154373">
              <a:buFont typeface="Wingdings" pitchFamily="2" charset="2"/>
              <a:buChar char=""/>
              <a:defRPr>
                <a:solidFill>
                  <a:schemeClr val="tx1"/>
                </a:solidFill>
                <a:latin typeface="+mn-lt"/>
              </a:defRPr>
            </a:lvl4pPr>
            <a:lvl5pPr marL="970153" indent="-15437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597" indent="-260597">
              <a:spcBef>
                <a:spcPts val="1070"/>
              </a:spcBef>
              <a:buClr>
                <a:schemeClr val="tx1"/>
              </a:buClr>
              <a:buFont typeface="Wingdings" pitchFamily="2" charset="2"/>
              <a:buChar char=""/>
              <a:defRPr lang="en-US" dirty="0" smtClean="0"/>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597" indent="-260597">
              <a:spcBef>
                <a:spcPts val="1070"/>
              </a:spcBef>
              <a:buClr>
                <a:schemeClr val="tx1"/>
              </a:buClr>
              <a:buFont typeface="Wingdings" pitchFamily="2" charset="2"/>
              <a:buChar char=""/>
              <a:defRPr>
                <a:solidFill>
                  <a:schemeClr val="tx1"/>
                </a:solidFill>
              </a:defRPr>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43"/>
            <a:ext cx="11150736" cy="1760889"/>
          </a:xfrm>
        </p:spPr>
        <p:txBody>
          <a:bodyPr/>
          <a:lstStyle>
            <a:lvl1pPr marL="0" indent="0">
              <a:buNone/>
              <a:defRPr sz="2900">
                <a:solidFill>
                  <a:schemeClr val="tx1"/>
                </a:solidFill>
                <a:latin typeface="Consolas" pitchFamily="49" charset="0"/>
                <a:cs typeface="Consolas" pitchFamily="49" charset="0"/>
              </a:defRPr>
            </a:lvl1pPr>
            <a:lvl2pPr marL="303086" indent="0">
              <a:buNone/>
              <a:defRPr>
                <a:solidFill>
                  <a:schemeClr val="tx1"/>
                </a:solidFill>
                <a:latin typeface="Consolas" pitchFamily="49" charset="0"/>
                <a:cs typeface="Consolas" pitchFamily="49" charset="0"/>
              </a:defRPr>
            </a:lvl2pPr>
            <a:lvl3pPr marL="511277" indent="0">
              <a:buNone/>
              <a:defRPr>
                <a:solidFill>
                  <a:schemeClr val="tx1"/>
                </a:solidFill>
                <a:latin typeface="Consolas" pitchFamily="49" charset="0"/>
                <a:cs typeface="Consolas" pitchFamily="49" charset="0"/>
              </a:defRPr>
            </a:lvl3pPr>
            <a:lvl4pPr marL="712385" indent="0">
              <a:buNone/>
              <a:defRPr>
                <a:solidFill>
                  <a:schemeClr val="tx1"/>
                </a:solidFill>
                <a:latin typeface="Consolas" pitchFamily="49" charset="0"/>
                <a:cs typeface="Consolas" pitchFamily="49" charset="0"/>
              </a:defRPr>
            </a:lvl4pPr>
            <a:lvl5pPr marL="919163"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5743"/>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02"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56"/>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968" indent="0" algn="ctr">
              <a:buNone/>
              <a:defRPr>
                <a:solidFill>
                  <a:schemeClr val="tx1">
                    <a:tint val="75000"/>
                  </a:schemeClr>
                </a:solidFill>
              </a:defRPr>
            </a:lvl2pPr>
            <a:lvl3pPr marL="1109938" indent="0" algn="ctr">
              <a:buNone/>
              <a:defRPr>
                <a:solidFill>
                  <a:schemeClr val="tx1">
                    <a:tint val="75000"/>
                  </a:schemeClr>
                </a:solidFill>
              </a:defRPr>
            </a:lvl3pPr>
            <a:lvl4pPr marL="1664901" indent="0" algn="ctr">
              <a:buNone/>
              <a:defRPr>
                <a:solidFill>
                  <a:schemeClr val="tx1">
                    <a:tint val="75000"/>
                  </a:schemeClr>
                </a:solidFill>
              </a:defRPr>
            </a:lvl4pPr>
            <a:lvl5pPr marL="2219869" indent="0" algn="ctr">
              <a:buNone/>
              <a:defRPr>
                <a:solidFill>
                  <a:schemeClr val="tx1">
                    <a:tint val="75000"/>
                  </a:schemeClr>
                </a:solidFill>
              </a:defRPr>
            </a:lvl5pPr>
            <a:lvl6pPr marL="2774838" indent="0" algn="ctr">
              <a:buNone/>
              <a:defRPr>
                <a:solidFill>
                  <a:schemeClr val="tx1">
                    <a:tint val="75000"/>
                  </a:schemeClr>
                </a:solidFill>
              </a:defRPr>
            </a:lvl6pPr>
            <a:lvl7pPr marL="3329801" indent="0" algn="ctr">
              <a:buNone/>
              <a:defRPr>
                <a:solidFill>
                  <a:schemeClr val="tx1">
                    <a:tint val="75000"/>
                  </a:schemeClr>
                </a:solidFill>
              </a:defRPr>
            </a:lvl7pPr>
            <a:lvl8pPr marL="3884767" indent="0" algn="ctr">
              <a:buNone/>
              <a:defRPr>
                <a:solidFill>
                  <a:schemeClr val="tx1">
                    <a:tint val="75000"/>
                  </a:schemeClr>
                </a:solidFill>
              </a:defRPr>
            </a:lvl8pPr>
            <a:lvl9pPr marL="443973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1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689" indent="-412689">
              <a:lnSpc>
                <a:spcPct val="90000"/>
              </a:lnSpc>
              <a:defRPr sz="3500"/>
            </a:lvl1pPr>
            <a:lvl2pPr marL="817356" indent="-395034">
              <a:lnSpc>
                <a:spcPct val="90000"/>
              </a:lnSpc>
              <a:defRPr sz="2900"/>
            </a:lvl2pPr>
            <a:lvl3pPr marL="1157787" indent="-350063">
              <a:lnSpc>
                <a:spcPct val="90000"/>
              </a:lnSpc>
              <a:defRPr sz="2400"/>
            </a:lvl3pPr>
            <a:lvl4pPr marL="1490189" indent="-332402">
              <a:lnSpc>
                <a:spcPct val="90000"/>
              </a:lnSpc>
              <a:defRPr sz="2100"/>
            </a:lvl4pPr>
            <a:lvl5pPr marL="1840258" indent="-3404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27" indent="-422327">
              <a:lnSpc>
                <a:spcPct val="90000"/>
              </a:lnSpc>
              <a:defRPr sz="3500"/>
            </a:lvl1pPr>
            <a:lvl2pPr marL="817356" indent="-412689">
              <a:lnSpc>
                <a:spcPct val="90000"/>
              </a:lnSpc>
              <a:defRPr sz="2900"/>
            </a:lvl2pPr>
            <a:lvl3pPr marL="1167424" indent="-367726">
              <a:lnSpc>
                <a:spcPct val="90000"/>
              </a:lnSpc>
              <a:defRPr sz="2400"/>
            </a:lvl3pPr>
            <a:lvl4pPr marL="1490189" indent="-322768">
              <a:lnSpc>
                <a:spcPct val="90000"/>
              </a:lnSpc>
              <a:defRPr sz="2100"/>
            </a:lvl4pPr>
            <a:lvl5pPr marL="1840258" indent="-332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2039" indent="-342039">
              <a:defRPr sz="2900"/>
            </a:lvl1pPr>
            <a:lvl2pPr marL="682470" indent="-322768">
              <a:defRPr sz="2400"/>
            </a:lvl2pPr>
            <a:lvl3pPr marL="987570" indent="-295471">
              <a:defRPr sz="2100"/>
            </a:lvl3pPr>
            <a:lvl4pPr marL="1275009" indent="-277806">
              <a:defRPr sz="2100"/>
            </a:lvl4pPr>
            <a:lvl5pPr marL="1552827" indent="-25050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694" indent="-359694">
              <a:defRPr sz="2900"/>
            </a:lvl1pPr>
            <a:lvl2pPr marL="692106" indent="-332402">
              <a:defRPr sz="2400"/>
            </a:lvl2pPr>
            <a:lvl3pPr marL="997207" indent="-297079">
              <a:defRPr sz="2100"/>
            </a:lvl3pPr>
            <a:lvl4pPr marL="1275009" indent="-287442">
              <a:defRPr sz="2100"/>
            </a:lvl4pPr>
            <a:lvl5pPr marL="1552827" indent="-26816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8"/>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2"/>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72" tIns="54382" rIns="108772" bIns="54382"/>
          <a:lstStyle>
            <a:lvl1pPr>
              <a:defRPr>
                <a:solidFill>
                  <a:srgbClr val="FFFFFF"/>
                </a:solidFill>
              </a:defRPr>
            </a:lvl1pPr>
          </a:lstStyle>
          <a:p>
            <a:pPr defTabSz="1109938"/>
            <a:fld id="{EEF83519-0986-6A4F-9867-35DB47F5FA02}" type="slidenum">
              <a:rPr lang="en-US" smtClean="0"/>
              <a:pPr defTabSz="1109938"/>
              <a:t>‹#›</a:t>
            </a:fld>
            <a:endParaRPr lang="en-US" dirty="0"/>
          </a:p>
        </p:txBody>
      </p:sp>
    </p:spTree>
    <p:extLst>
      <p:ext uri="{BB962C8B-B14F-4D97-AF65-F5344CB8AC3E}">
        <p14:creationId xmlns:p14="http://schemas.microsoft.com/office/powerpoint/2010/main" val="13062131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669140898"/>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92" indent="0" algn="ctr">
              <a:buNone/>
              <a:defRPr>
                <a:solidFill>
                  <a:schemeClr val="tx1">
                    <a:tint val="75000"/>
                  </a:schemeClr>
                </a:solidFill>
              </a:defRPr>
            </a:lvl2pPr>
            <a:lvl3pPr marL="1110188" indent="0" algn="ctr">
              <a:buNone/>
              <a:defRPr>
                <a:solidFill>
                  <a:schemeClr val="tx1">
                    <a:tint val="75000"/>
                  </a:schemeClr>
                </a:solidFill>
              </a:defRPr>
            </a:lvl3pPr>
            <a:lvl4pPr marL="1665277" indent="0" algn="ctr">
              <a:buNone/>
              <a:defRPr>
                <a:solidFill>
                  <a:schemeClr val="tx1">
                    <a:tint val="75000"/>
                  </a:schemeClr>
                </a:solidFill>
              </a:defRPr>
            </a:lvl4pPr>
            <a:lvl5pPr marL="2220370" indent="0" algn="ctr">
              <a:buNone/>
              <a:defRPr>
                <a:solidFill>
                  <a:schemeClr val="tx1">
                    <a:tint val="75000"/>
                  </a:schemeClr>
                </a:solidFill>
              </a:defRPr>
            </a:lvl5pPr>
            <a:lvl6pPr marL="2775465" indent="0" algn="ctr">
              <a:buNone/>
              <a:defRPr>
                <a:solidFill>
                  <a:schemeClr val="tx1">
                    <a:tint val="75000"/>
                  </a:schemeClr>
                </a:solidFill>
              </a:defRPr>
            </a:lvl6pPr>
            <a:lvl7pPr marL="3330554" indent="0" algn="ctr">
              <a:buNone/>
              <a:defRPr>
                <a:solidFill>
                  <a:schemeClr val="tx1">
                    <a:tint val="75000"/>
                  </a:schemeClr>
                </a:solidFill>
              </a:defRPr>
            </a:lvl7pPr>
            <a:lvl8pPr marL="3885645" indent="0" algn="ctr">
              <a:buNone/>
              <a:defRPr>
                <a:solidFill>
                  <a:schemeClr val="tx1">
                    <a:tint val="75000"/>
                  </a:schemeClr>
                </a:solidFill>
              </a:defRPr>
            </a:lvl8pPr>
            <a:lvl9pPr marL="44407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3"/>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82" indent="-412782">
              <a:lnSpc>
                <a:spcPct val="90000"/>
              </a:lnSpc>
              <a:defRPr sz="3500"/>
            </a:lvl1pPr>
            <a:lvl2pPr marL="817540" indent="-395120">
              <a:lnSpc>
                <a:spcPct val="90000"/>
              </a:lnSpc>
              <a:defRPr sz="2900"/>
            </a:lvl2pPr>
            <a:lvl3pPr marL="1158049" indent="-350143">
              <a:lnSpc>
                <a:spcPct val="90000"/>
              </a:lnSpc>
              <a:defRPr sz="2400"/>
            </a:lvl3pPr>
            <a:lvl4pPr marL="1490526" indent="-332478">
              <a:lnSpc>
                <a:spcPct val="90000"/>
              </a:lnSpc>
              <a:defRPr sz="2100"/>
            </a:lvl4pPr>
            <a:lvl5pPr marL="1840674" indent="-34051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425" indent="-422425">
              <a:lnSpc>
                <a:spcPct val="90000"/>
              </a:lnSpc>
              <a:defRPr sz="3500"/>
            </a:lvl1pPr>
            <a:lvl2pPr marL="817540" indent="-412782">
              <a:lnSpc>
                <a:spcPct val="90000"/>
              </a:lnSpc>
              <a:defRPr sz="2900"/>
            </a:lvl2pPr>
            <a:lvl3pPr marL="1167689" indent="-367810">
              <a:lnSpc>
                <a:spcPct val="90000"/>
              </a:lnSpc>
              <a:defRPr sz="2400"/>
            </a:lvl3pPr>
            <a:lvl4pPr marL="1490526" indent="-322839">
              <a:lnSpc>
                <a:spcPct val="90000"/>
              </a:lnSpc>
              <a:defRPr sz="2100"/>
            </a:lvl4pPr>
            <a:lvl5pPr marL="1840674" indent="-33247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2115" indent="-342115">
              <a:defRPr sz="2900"/>
            </a:lvl1pPr>
            <a:lvl2pPr marL="682623" indent="-322839">
              <a:defRPr sz="2400"/>
            </a:lvl2pPr>
            <a:lvl3pPr marL="987794" indent="-295538">
              <a:defRPr sz="2100"/>
            </a:lvl3pPr>
            <a:lvl4pPr marL="1275297" indent="-277867">
              <a:defRPr sz="2100"/>
            </a:lvl4pPr>
            <a:lvl5pPr marL="1553175" indent="-25056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78" indent="-359778">
              <a:defRPr sz="2900"/>
            </a:lvl1pPr>
            <a:lvl2pPr marL="692256" indent="-332478">
              <a:defRPr sz="2400"/>
            </a:lvl2pPr>
            <a:lvl3pPr marL="997435" indent="-297144">
              <a:defRPr sz="2100"/>
            </a:lvl3pPr>
            <a:lvl4pPr marL="1275297" indent="-287507">
              <a:defRPr sz="2100"/>
            </a:lvl4pPr>
            <a:lvl5pPr marL="1553175" indent="-26822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7"/>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3"/>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96" tIns="54394" rIns="108796" bIns="54394"/>
          <a:lstStyle>
            <a:lvl1pPr>
              <a:defRPr>
                <a:solidFill>
                  <a:srgbClr val="FFFFFF"/>
                </a:solidFill>
              </a:defRPr>
            </a:lvl1pPr>
          </a:lstStyle>
          <a:p>
            <a:pPr defTabSz="1110188"/>
            <a:fld id="{EEF83519-0986-6A4F-9867-35DB47F5FA02}" type="slidenum">
              <a:rPr lang="en-US" smtClean="0"/>
              <a:pPr defTabSz="1110188"/>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1905" algn="l"/>
              </a:tabLst>
              <a:defRPr sz="4000" baseline="0">
                <a:solidFill>
                  <a:schemeClr val="accent2"/>
                </a:solidFill>
              </a:defRPr>
            </a:lvl1pPr>
            <a:lvl2pPr marL="0" indent="0">
              <a:buNone/>
              <a:tabLst>
                <a:tab pos="7601905" algn="l"/>
              </a:tabLst>
              <a:defRPr sz="2000">
                <a:latin typeface="+mn-lt"/>
              </a:defRPr>
            </a:lvl2pPr>
            <a:lvl3pPr marL="460235" indent="-230122">
              <a:tabLst>
                <a:tab pos="760190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2" tIns="45707" rIns="45707" bIns="91412" numCol="1" spcCol="0" rtlCol="0" fromWordArt="0" anchor="b" anchorCtr="0" forceAA="0" compatLnSpc="1">
            <a:prstTxWarp prst="textNoShape">
              <a:avLst/>
            </a:prstTxWarp>
            <a:noAutofit/>
          </a:bodyPr>
          <a:lstStyle/>
          <a:p>
            <a:pPr algn="ctr" defTabSz="91383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097"/>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36" indent="-412736">
              <a:lnSpc>
                <a:spcPct val="90000"/>
              </a:lnSpc>
              <a:defRPr sz="3500"/>
            </a:lvl1pPr>
            <a:lvl2pPr marL="817448" indent="-395078">
              <a:lnSpc>
                <a:spcPct val="90000"/>
              </a:lnSpc>
              <a:defRPr sz="2900"/>
            </a:lvl2pPr>
            <a:lvl3pPr marL="1157917" indent="-350103">
              <a:lnSpc>
                <a:spcPct val="90000"/>
              </a:lnSpc>
              <a:defRPr sz="2400"/>
            </a:lvl3pPr>
            <a:lvl4pPr marL="1490356" indent="-332440">
              <a:lnSpc>
                <a:spcPct val="90000"/>
              </a:lnSpc>
              <a:defRPr sz="2100"/>
            </a:lvl4pPr>
            <a:lvl5pPr marL="1840466" indent="-34047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75" indent="-422375">
              <a:lnSpc>
                <a:spcPct val="90000"/>
              </a:lnSpc>
              <a:defRPr sz="3500"/>
            </a:lvl1pPr>
            <a:lvl2pPr marL="817448" indent="-412736">
              <a:lnSpc>
                <a:spcPct val="90000"/>
              </a:lnSpc>
              <a:defRPr sz="2900"/>
            </a:lvl2pPr>
            <a:lvl3pPr marL="1167556" indent="-367766">
              <a:lnSpc>
                <a:spcPct val="90000"/>
              </a:lnSpc>
              <a:defRPr sz="2400"/>
            </a:lvl3pPr>
            <a:lvl4pPr marL="1490356" indent="-322803">
              <a:lnSpc>
                <a:spcPct val="90000"/>
              </a:lnSpc>
              <a:defRPr sz="2100"/>
            </a:lvl4pPr>
            <a:lvl5pPr marL="1840466" indent="-33244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2" y="1797467"/>
            <a:ext cx="5397447"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2077" indent="-342077">
              <a:defRPr sz="2900"/>
            </a:lvl1pPr>
            <a:lvl2pPr marL="682547" indent="-322803">
              <a:defRPr sz="2400"/>
            </a:lvl2pPr>
            <a:lvl3pPr marL="987682" indent="-295504">
              <a:defRPr sz="2100"/>
            </a:lvl3pPr>
            <a:lvl4pPr marL="1275153" indent="-277838">
              <a:defRPr sz="2100"/>
            </a:lvl4pPr>
            <a:lvl5pPr marL="1552999" indent="-25053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38" indent="-359738">
              <a:defRPr sz="2900"/>
            </a:lvl1pPr>
            <a:lvl2pPr marL="692182" indent="-332440">
              <a:defRPr sz="2400"/>
            </a:lvl2pPr>
            <a:lvl3pPr marL="997319" indent="-297112">
              <a:defRPr sz="2100"/>
            </a:lvl3pPr>
            <a:lvl4pPr marL="1275153" indent="-287474">
              <a:defRPr sz="2100"/>
            </a:lvl4pPr>
            <a:lvl5pPr marL="1552999" indent="-26819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3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86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67" tIns="0" rIns="12186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38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3" y="6249663"/>
            <a:ext cx="7225287"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
        <p:nvSpPr>
          <p:cNvPr id="5" name="Slide Number Placeholder 4"/>
          <p:cNvSpPr>
            <a:spLocks noGrp="1"/>
          </p:cNvSpPr>
          <p:nvPr>
            <p:ph type="sldNum" sz="quarter" idx="11"/>
          </p:nvPr>
        </p:nvSpPr>
        <p:spPr>
          <a:xfrm>
            <a:off x="0" y="1272526"/>
            <a:ext cx="710922" cy="244533"/>
          </a:xfrm>
          <a:prstGeom prst="rect">
            <a:avLst/>
          </a:prstGeom>
        </p:spPr>
        <p:txBody>
          <a:bodyPr lIns="121867" tIns="60933" rIns="121867" bIns="60933"/>
          <a:lstStyle>
            <a:lvl1pPr>
              <a:defRPr/>
            </a:lvl1pPr>
          </a:lstStyle>
          <a:p>
            <a:pPr defTabSz="914097"/>
            <a:fld id="{8BAA82A5-D41F-40B6-864A-06BCCF57D3E7}" type="slidenum">
              <a:rPr lang="en-GB" sz="1900" smtClean="0">
                <a:solidFill>
                  <a:srgbClr val="505050"/>
                </a:solidFill>
              </a:rPr>
              <a:pPr defTabSz="91409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6"/>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3"/>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223" algn="l"/>
              </a:tabLst>
              <a:defRPr sz="4000" baseline="0">
                <a:solidFill>
                  <a:schemeClr val="accent2"/>
                </a:solidFill>
              </a:defRPr>
            </a:lvl1pPr>
            <a:lvl2pPr marL="0" indent="0">
              <a:buNone/>
              <a:tabLst>
                <a:tab pos="7602223" algn="l"/>
              </a:tabLst>
              <a:defRPr sz="2000">
                <a:latin typeface="+mn-lt"/>
              </a:defRPr>
            </a:lvl2pPr>
            <a:lvl3pPr marL="460255" indent="-230132">
              <a:tabLst>
                <a:tab pos="7602223"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7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135"/>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1" y="1797467"/>
            <a:ext cx="5397447"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4"/>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3"/>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2"/>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4"/>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1"/>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7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7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0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2"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72" tIns="0" rIns="121872"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3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2"/>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3"/>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1" y="6249663"/>
            <a:ext cx="7225287" cy="365210"/>
          </a:xfrm>
          <a:prstGeom prst="rect">
            <a:avLst/>
          </a:prstGeom>
        </p:spPr>
        <p:txBody>
          <a:bodyPr lIns="121872" tIns="60936" rIns="121872" bIns="60936"/>
          <a:lstStyle>
            <a:lvl1pPr>
              <a:defRPr/>
            </a:lvl1pPr>
          </a:lstStyle>
          <a:p>
            <a:pPr defTabSz="914135"/>
            <a:endParaRPr lang="en-GB" sz="1900">
              <a:solidFill>
                <a:srgbClr val="505050"/>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lIns="121872" tIns="60936" rIns="121872" bIns="60936"/>
          <a:lstStyle>
            <a:lvl1pPr>
              <a:defRPr/>
            </a:lvl1pPr>
          </a:lstStyle>
          <a:p>
            <a:pPr defTabSz="914135"/>
            <a:fld id="{8BAA82A5-D41F-40B6-864A-06BCCF57D3E7}" type="slidenum">
              <a:rPr lang="en-GB" sz="1900" smtClean="0">
                <a:solidFill>
                  <a:srgbClr val="505050"/>
                </a:solidFill>
              </a:rPr>
              <a:pPr defTabSz="91413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72" tIns="60936" rIns="121872" bIns="60936"/>
          <a:lstStyle>
            <a:lvl1pPr>
              <a:defRPr/>
            </a:lvl1pPr>
          </a:lstStyle>
          <a:p>
            <a:pPr defTabSz="914135"/>
            <a:endParaRPr lang="en-GB" sz="1900">
              <a:solidFill>
                <a:srgbClr val="505050"/>
              </a:solidFill>
            </a:endParaRPr>
          </a:p>
        </p:txBody>
      </p:sp>
    </p:spTree>
    <p:extLst>
      <p:ext uri="{BB962C8B-B14F-4D97-AF65-F5344CB8AC3E}">
        <p14:creationId xmlns:p14="http://schemas.microsoft.com/office/powerpoint/2010/main" val="302428085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6" indent="-4031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6" indent="-34598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30" indent="-3364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3"/>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856" algn="l"/>
              </a:tabLst>
              <a:defRPr sz="4000" baseline="0">
                <a:solidFill>
                  <a:schemeClr val="accent2"/>
                </a:solidFill>
              </a:defRPr>
            </a:lvl1pPr>
            <a:lvl2pPr marL="0" indent="0">
              <a:buNone/>
              <a:tabLst>
                <a:tab pos="7602856" algn="l"/>
              </a:tabLst>
              <a:defRPr sz="2000">
                <a:latin typeface="+mn-lt"/>
              </a:defRPr>
            </a:lvl2pPr>
            <a:lvl3pPr marL="460295" indent="-230150">
              <a:tabLst>
                <a:tab pos="7602856"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4" tIns="45713" rIns="45713" bIns="91424" numCol="1" spcCol="0" rtlCol="0" fromWordArt="0" anchor="b" anchorCtr="0" forceAA="0" compatLnSpc="1">
            <a:prstTxWarp prst="textNoShape">
              <a:avLst/>
            </a:prstTxWarp>
            <a:noAutofit/>
          </a:bodyPr>
          <a:lstStyle/>
          <a:p>
            <a:pPr algn="ctr" defTabSz="913947"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211"/>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Lst>
  <p:transition>
    <p:fade/>
  </p:transition>
  <p:timing>
    <p:tnLst>
      <p:par>
        <p:cTn id="1" dur="indefinite" restart="never" nodeType="tmRoot"/>
      </p:par>
    </p:tnLst>
  </p:timing>
  <p:txStyles>
    <p:titleStyle>
      <a:lvl1pPr algn="l" defTabSz="1110064"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902" indent="-558902" algn="l" defTabSz="1110064"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Segoe Light" charset="0"/>
          <a:ea typeface="+mn-ea"/>
          <a:cs typeface="+mn-cs"/>
        </a:defRPr>
      </a:lvl1pPr>
      <a:lvl2pPr marL="1038790" indent="-479888" algn="l" defTabSz="1110064"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Segoe Light" charset="0"/>
          <a:ea typeface="+mn-ea"/>
          <a:cs typeface="+mn-cs"/>
        </a:defRPr>
      </a:lvl2pPr>
      <a:lvl3pPr marL="1528318" indent="-489524" algn="l" defTabSz="1110064"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Segoe Light" charset="0"/>
          <a:ea typeface="+mn-ea"/>
          <a:cs typeface="+mn-cs"/>
        </a:defRPr>
      </a:lvl3pPr>
      <a:lvl4pPr marL="1948463" indent="-420142" algn="l" defTabSz="1110064"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7041" indent="-408579" algn="l" defTabSz="1110064"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79"/>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064"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064"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341" indent="-9637" algn="l" defTabSz="1110064"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049"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154"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1258" indent="0"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9"/>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67"/>
            <a:ext cx="2133322" cy="273907"/>
          </a:xfrm>
          <a:prstGeom prst="rect">
            <a:avLst/>
          </a:prstGeom>
        </p:spPr>
        <p:txBody>
          <a:bodyPr vert="horz" lIns="81575" tIns="40790" rIns="81575" bIns="40790" rtlCol="0" anchor="ctr"/>
          <a:lstStyle>
            <a:lvl1pPr algn="l">
              <a:defRPr sz="1100">
                <a:solidFill>
                  <a:schemeClr val="tx1"/>
                </a:solidFill>
              </a:defRPr>
            </a:lvl1pPr>
          </a:lstStyle>
          <a:p>
            <a:pPr defTabSz="815743"/>
            <a:fld id="{20CE17AF-4091-48A7-8681-C3B1BE5CA3B0}" type="datetime1">
              <a:rPr lang="en-GB" smtClean="0">
                <a:solidFill>
                  <a:srgbClr val="FFFFFF"/>
                </a:solidFill>
              </a:rPr>
              <a:pPr defTabSz="815743"/>
              <a:t>04/12/2013</a:t>
            </a:fld>
            <a:endParaRPr lang="en-GB" dirty="0">
              <a:solidFill>
                <a:srgbClr val="FFFFFF"/>
              </a:solidFill>
            </a:endParaRPr>
          </a:p>
        </p:txBody>
      </p:sp>
      <p:sp>
        <p:nvSpPr>
          <p:cNvPr id="7" name="Footer Placeholder 4"/>
          <p:cNvSpPr>
            <a:spLocks noGrp="1"/>
          </p:cNvSpPr>
          <p:nvPr>
            <p:ph type="ftr" sz="quarter" idx="3"/>
          </p:nvPr>
        </p:nvSpPr>
        <p:spPr>
          <a:xfrm>
            <a:off x="3123793" y="6407767"/>
            <a:ext cx="5889637" cy="273907"/>
          </a:xfrm>
          <a:prstGeom prst="rect">
            <a:avLst/>
          </a:prstGeom>
        </p:spPr>
        <p:txBody>
          <a:bodyPr vert="horz" lIns="81575" tIns="40790" rIns="81575" bIns="40790" rtlCol="0" anchor="ctr"/>
          <a:lstStyle>
            <a:lvl1pPr algn="ctr">
              <a:defRPr sz="1100">
                <a:solidFill>
                  <a:schemeClr val="tx1"/>
                </a:solidFill>
              </a:defRPr>
            </a:lvl1pPr>
          </a:lstStyle>
          <a:p>
            <a:pPr defTabSz="815743"/>
            <a:endParaRPr lang="en-GB" dirty="0">
              <a:solidFill>
                <a:srgbClr val="FFFFFF"/>
              </a:solidFill>
            </a:endParaRPr>
          </a:p>
        </p:txBody>
      </p:sp>
      <p:sp>
        <p:nvSpPr>
          <p:cNvPr id="8" name="Slide Number Placeholder 5"/>
          <p:cNvSpPr>
            <a:spLocks noGrp="1"/>
          </p:cNvSpPr>
          <p:nvPr>
            <p:ph type="sldNum" sz="quarter" idx="4"/>
          </p:nvPr>
        </p:nvSpPr>
        <p:spPr>
          <a:xfrm>
            <a:off x="9533289" y="6407767"/>
            <a:ext cx="2133322" cy="273907"/>
          </a:xfrm>
          <a:prstGeom prst="rect">
            <a:avLst/>
          </a:prstGeom>
        </p:spPr>
        <p:txBody>
          <a:bodyPr vert="horz" lIns="81575" tIns="40790" rIns="81575" bIns="40790" rtlCol="0" anchor="ctr"/>
          <a:lstStyle>
            <a:lvl1pPr algn="r">
              <a:defRPr sz="1100">
                <a:solidFill>
                  <a:schemeClr val="tx1"/>
                </a:solidFill>
              </a:defRPr>
            </a:lvl1pPr>
          </a:lstStyle>
          <a:p>
            <a:pPr defTabSz="815743"/>
            <a:fld id="{66F9B19E-23E9-4120-A06C-57F6EDB783B3}" type="slidenum">
              <a:rPr lang="en-GB" smtClean="0">
                <a:solidFill>
                  <a:srgbClr val="FFFFFF"/>
                </a:solidFill>
              </a:rPr>
              <a:pPr defTabSz="815743"/>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5743"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086" marR="0" indent="-303086" algn="l" defTabSz="815743"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277" marR="0" indent="-208197" algn="l" defTabSz="815743"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38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712385" algn="l"/>
        </a:tabLst>
        <a:defRPr sz="2100" kern="1200" spc="0" baseline="0">
          <a:solidFill>
            <a:schemeClr val="tx2"/>
          </a:solidFill>
          <a:latin typeface="+mn-lt"/>
          <a:ea typeface="+mn-ea"/>
          <a:cs typeface="+mn-cs"/>
        </a:defRPr>
      </a:lvl3pPr>
      <a:lvl4pPr marL="919163" marR="0" indent="-206776" algn="l" defTabSz="815743"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2027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1120275" algn="l"/>
        </a:tabLst>
        <a:defRPr sz="1900" kern="1200" spc="0" baseline="0">
          <a:solidFill>
            <a:schemeClr val="tx2"/>
          </a:solidFill>
          <a:latin typeface="+mn-lt"/>
          <a:ea typeface="+mn-ea"/>
          <a:cs typeface="+mn-cs"/>
        </a:defRPr>
      </a:lvl5pPr>
      <a:lvl6pPr marL="2243293"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116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903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6908"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5743" rtl="0" eaLnBrk="1" latinLnBrk="0" hangingPunct="1">
        <a:defRPr sz="1700" kern="1200">
          <a:solidFill>
            <a:schemeClr val="tx1"/>
          </a:solidFill>
          <a:latin typeface="+mn-lt"/>
          <a:ea typeface="+mn-ea"/>
          <a:cs typeface="+mn-cs"/>
        </a:defRPr>
      </a:lvl1pPr>
      <a:lvl2pPr marL="407877" algn="l" defTabSz="815743" rtl="0" eaLnBrk="1" latinLnBrk="0" hangingPunct="1">
        <a:defRPr sz="1700" kern="1200">
          <a:solidFill>
            <a:schemeClr val="tx1"/>
          </a:solidFill>
          <a:latin typeface="+mn-lt"/>
          <a:ea typeface="+mn-ea"/>
          <a:cs typeface="+mn-cs"/>
        </a:defRPr>
      </a:lvl2pPr>
      <a:lvl3pPr marL="815743" algn="l" defTabSz="815743" rtl="0" eaLnBrk="1" latinLnBrk="0" hangingPunct="1">
        <a:defRPr sz="1700" kern="1200">
          <a:solidFill>
            <a:schemeClr val="tx1"/>
          </a:solidFill>
          <a:latin typeface="+mn-lt"/>
          <a:ea typeface="+mn-ea"/>
          <a:cs typeface="+mn-cs"/>
        </a:defRPr>
      </a:lvl3pPr>
      <a:lvl4pPr marL="1223612" algn="l" defTabSz="815743" rtl="0" eaLnBrk="1" latinLnBrk="0" hangingPunct="1">
        <a:defRPr sz="1700" kern="1200">
          <a:solidFill>
            <a:schemeClr val="tx1"/>
          </a:solidFill>
          <a:latin typeface="+mn-lt"/>
          <a:ea typeface="+mn-ea"/>
          <a:cs typeface="+mn-cs"/>
        </a:defRPr>
      </a:lvl4pPr>
      <a:lvl5pPr marL="1631485" algn="l" defTabSz="815743" rtl="0" eaLnBrk="1" latinLnBrk="0" hangingPunct="1">
        <a:defRPr sz="1700" kern="1200">
          <a:solidFill>
            <a:schemeClr val="tx1"/>
          </a:solidFill>
          <a:latin typeface="+mn-lt"/>
          <a:ea typeface="+mn-ea"/>
          <a:cs typeface="+mn-cs"/>
        </a:defRPr>
      </a:lvl5pPr>
      <a:lvl6pPr marL="2039354" algn="l" defTabSz="815743" rtl="0" eaLnBrk="1" latinLnBrk="0" hangingPunct="1">
        <a:defRPr sz="1700" kern="1200">
          <a:solidFill>
            <a:schemeClr val="tx1"/>
          </a:solidFill>
          <a:latin typeface="+mn-lt"/>
          <a:ea typeface="+mn-ea"/>
          <a:cs typeface="+mn-cs"/>
        </a:defRPr>
      </a:lvl6pPr>
      <a:lvl7pPr marL="2447230" algn="l" defTabSz="815743" rtl="0" eaLnBrk="1" latinLnBrk="0" hangingPunct="1">
        <a:defRPr sz="1700" kern="1200">
          <a:solidFill>
            <a:schemeClr val="tx1"/>
          </a:solidFill>
          <a:latin typeface="+mn-lt"/>
          <a:ea typeface="+mn-ea"/>
          <a:cs typeface="+mn-cs"/>
        </a:defRPr>
      </a:lvl7pPr>
      <a:lvl8pPr marL="2855099" algn="l" defTabSz="815743" rtl="0" eaLnBrk="1" latinLnBrk="0" hangingPunct="1">
        <a:defRPr sz="1700" kern="1200">
          <a:solidFill>
            <a:schemeClr val="tx1"/>
          </a:solidFill>
          <a:latin typeface="+mn-lt"/>
          <a:ea typeface="+mn-ea"/>
          <a:cs typeface="+mn-cs"/>
        </a:defRPr>
      </a:lvl8pPr>
      <a:lvl9pPr marL="3262969" algn="l" defTabSz="815743"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37" r:id="rId10"/>
    <p:sldLayoutId id="2147483850" r:id="rId11"/>
  </p:sldLayoutIdLst>
  <p:transition>
    <p:fade/>
  </p:transition>
  <p:timing>
    <p:tnLst>
      <p:par>
        <p:cTn id="1" dur="indefinite" restart="never" nodeType="tmRoot"/>
      </p:par>
    </p:tnLst>
  </p:timing>
  <p:txStyles>
    <p:titleStyle>
      <a:lvl1pPr algn="l" defTabSz="110993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842" indent="-558842" algn="l" defTabSz="1109938"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8674" indent="-479833" algn="l" defTabSz="1109938"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8146" indent="-489469" algn="l" defTabSz="1109938"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8243" indent="-420096" algn="l" defTabSz="1109938"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6773" indent="-408534" algn="l" defTabSz="1109938"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52312"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286"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253"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220"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938" rtl="0" eaLnBrk="1" latinLnBrk="0" hangingPunct="1">
        <a:defRPr sz="2100" kern="1200">
          <a:solidFill>
            <a:schemeClr val="tx1"/>
          </a:solidFill>
          <a:latin typeface="+mn-lt"/>
          <a:ea typeface="+mn-ea"/>
          <a:cs typeface="+mn-cs"/>
        </a:defRPr>
      </a:lvl1pPr>
      <a:lvl2pPr marL="554968" algn="l" defTabSz="1109938" rtl="0" eaLnBrk="1" latinLnBrk="0" hangingPunct="1">
        <a:defRPr sz="2100" kern="1200">
          <a:solidFill>
            <a:schemeClr val="tx1"/>
          </a:solidFill>
          <a:latin typeface="+mn-lt"/>
          <a:ea typeface="+mn-ea"/>
          <a:cs typeface="+mn-cs"/>
        </a:defRPr>
      </a:lvl2pPr>
      <a:lvl3pPr marL="1109938" algn="l" defTabSz="1109938" rtl="0" eaLnBrk="1" latinLnBrk="0" hangingPunct="1">
        <a:defRPr sz="2100" kern="1200">
          <a:solidFill>
            <a:schemeClr val="tx1"/>
          </a:solidFill>
          <a:latin typeface="+mn-lt"/>
          <a:ea typeface="+mn-ea"/>
          <a:cs typeface="+mn-cs"/>
        </a:defRPr>
      </a:lvl3pPr>
      <a:lvl4pPr marL="1664901" algn="l" defTabSz="1109938" rtl="0" eaLnBrk="1" latinLnBrk="0" hangingPunct="1">
        <a:defRPr sz="2100" kern="1200">
          <a:solidFill>
            <a:schemeClr val="tx1"/>
          </a:solidFill>
          <a:latin typeface="+mn-lt"/>
          <a:ea typeface="+mn-ea"/>
          <a:cs typeface="+mn-cs"/>
        </a:defRPr>
      </a:lvl4pPr>
      <a:lvl5pPr marL="2219869" algn="l" defTabSz="1109938" rtl="0" eaLnBrk="1" latinLnBrk="0" hangingPunct="1">
        <a:defRPr sz="2100" kern="1200">
          <a:solidFill>
            <a:schemeClr val="tx1"/>
          </a:solidFill>
          <a:latin typeface="+mn-lt"/>
          <a:ea typeface="+mn-ea"/>
          <a:cs typeface="+mn-cs"/>
        </a:defRPr>
      </a:lvl5pPr>
      <a:lvl6pPr marL="2774838" algn="l" defTabSz="1109938" rtl="0" eaLnBrk="1" latinLnBrk="0" hangingPunct="1">
        <a:defRPr sz="2100" kern="1200">
          <a:solidFill>
            <a:schemeClr val="tx1"/>
          </a:solidFill>
          <a:latin typeface="+mn-lt"/>
          <a:ea typeface="+mn-ea"/>
          <a:cs typeface="+mn-cs"/>
        </a:defRPr>
      </a:lvl6pPr>
      <a:lvl7pPr marL="3329801" algn="l" defTabSz="1109938" rtl="0" eaLnBrk="1" latinLnBrk="0" hangingPunct="1">
        <a:defRPr sz="2100" kern="1200">
          <a:solidFill>
            <a:schemeClr val="tx1"/>
          </a:solidFill>
          <a:latin typeface="+mn-lt"/>
          <a:ea typeface="+mn-ea"/>
          <a:cs typeface="+mn-cs"/>
        </a:defRPr>
      </a:lvl7pPr>
      <a:lvl8pPr marL="3884767" algn="l" defTabSz="1109938" rtl="0" eaLnBrk="1" latinLnBrk="0" hangingPunct="1">
        <a:defRPr sz="2100" kern="1200">
          <a:solidFill>
            <a:schemeClr val="tx1"/>
          </a:solidFill>
          <a:latin typeface="+mn-lt"/>
          <a:ea typeface="+mn-ea"/>
          <a:cs typeface="+mn-cs"/>
        </a:defRPr>
      </a:lvl8pPr>
      <a:lvl9pPr marL="4439732" algn="l" defTabSz="110993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3"/>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1018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966" indent="-558966" algn="l" defTabSz="1110188"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8910" indent="-479943" algn="l" defTabSz="1110188"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8491" indent="-489577" algn="l" defTabSz="1110188"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8683" indent="-420190" algn="l" defTabSz="1110188"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7309" indent="-408626" algn="l" defTabSz="1110188"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53004"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099"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193"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285"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188" rtl="0" eaLnBrk="1" latinLnBrk="0" hangingPunct="1">
        <a:defRPr sz="2100" kern="1200">
          <a:solidFill>
            <a:schemeClr val="tx1"/>
          </a:solidFill>
          <a:latin typeface="+mn-lt"/>
          <a:ea typeface="+mn-ea"/>
          <a:cs typeface="+mn-cs"/>
        </a:defRPr>
      </a:lvl1pPr>
      <a:lvl2pPr marL="555092" algn="l" defTabSz="1110188" rtl="0" eaLnBrk="1" latinLnBrk="0" hangingPunct="1">
        <a:defRPr sz="2100" kern="1200">
          <a:solidFill>
            <a:schemeClr val="tx1"/>
          </a:solidFill>
          <a:latin typeface="+mn-lt"/>
          <a:ea typeface="+mn-ea"/>
          <a:cs typeface="+mn-cs"/>
        </a:defRPr>
      </a:lvl2pPr>
      <a:lvl3pPr marL="1110188" algn="l" defTabSz="1110188" rtl="0" eaLnBrk="1" latinLnBrk="0" hangingPunct="1">
        <a:defRPr sz="2100" kern="1200">
          <a:solidFill>
            <a:schemeClr val="tx1"/>
          </a:solidFill>
          <a:latin typeface="+mn-lt"/>
          <a:ea typeface="+mn-ea"/>
          <a:cs typeface="+mn-cs"/>
        </a:defRPr>
      </a:lvl3pPr>
      <a:lvl4pPr marL="1665277" algn="l" defTabSz="1110188" rtl="0" eaLnBrk="1" latinLnBrk="0" hangingPunct="1">
        <a:defRPr sz="2100" kern="1200">
          <a:solidFill>
            <a:schemeClr val="tx1"/>
          </a:solidFill>
          <a:latin typeface="+mn-lt"/>
          <a:ea typeface="+mn-ea"/>
          <a:cs typeface="+mn-cs"/>
        </a:defRPr>
      </a:lvl4pPr>
      <a:lvl5pPr marL="2220370" algn="l" defTabSz="1110188" rtl="0" eaLnBrk="1" latinLnBrk="0" hangingPunct="1">
        <a:defRPr sz="2100" kern="1200">
          <a:solidFill>
            <a:schemeClr val="tx1"/>
          </a:solidFill>
          <a:latin typeface="+mn-lt"/>
          <a:ea typeface="+mn-ea"/>
          <a:cs typeface="+mn-cs"/>
        </a:defRPr>
      </a:lvl5pPr>
      <a:lvl6pPr marL="2775465" algn="l" defTabSz="1110188" rtl="0" eaLnBrk="1" latinLnBrk="0" hangingPunct="1">
        <a:defRPr sz="2100" kern="1200">
          <a:solidFill>
            <a:schemeClr val="tx1"/>
          </a:solidFill>
          <a:latin typeface="+mn-lt"/>
          <a:ea typeface="+mn-ea"/>
          <a:cs typeface="+mn-cs"/>
        </a:defRPr>
      </a:lvl6pPr>
      <a:lvl7pPr marL="3330554" algn="l" defTabSz="1110188" rtl="0" eaLnBrk="1" latinLnBrk="0" hangingPunct="1">
        <a:defRPr sz="2100" kern="1200">
          <a:solidFill>
            <a:schemeClr val="tx1"/>
          </a:solidFill>
          <a:latin typeface="+mn-lt"/>
          <a:ea typeface="+mn-ea"/>
          <a:cs typeface="+mn-cs"/>
        </a:defRPr>
      </a:lvl7pPr>
      <a:lvl8pPr marL="3885645" algn="l" defTabSz="1110188" rtl="0" eaLnBrk="1" latinLnBrk="0" hangingPunct="1">
        <a:defRPr sz="2100" kern="1200">
          <a:solidFill>
            <a:schemeClr val="tx1"/>
          </a:solidFill>
          <a:latin typeface="+mn-lt"/>
          <a:ea typeface="+mn-ea"/>
          <a:cs typeface="+mn-cs"/>
        </a:defRPr>
      </a:lvl8pPr>
      <a:lvl9pPr marL="4440735" algn="l" defTabSz="111018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09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097" rtl="0" eaLnBrk="1" latinLnBrk="0" hangingPunct="1">
        <a:lnSpc>
          <a:spcPct val="90000"/>
        </a:lnSpc>
        <a:spcBef>
          <a:spcPct val="20000"/>
        </a:spcBef>
        <a:buSzPct val="90000"/>
        <a:buFont typeface="Wingdings" pitchFamily="2" charset="2"/>
        <a:buNone/>
        <a:tabLst>
          <a:tab pos="630056" algn="l"/>
        </a:tabLst>
        <a:defRPr sz="2000" kern="1200">
          <a:solidFill>
            <a:schemeClr val="tx1">
              <a:lumMod val="75000"/>
            </a:schemeClr>
          </a:solidFill>
          <a:latin typeface="+mn-lt"/>
          <a:ea typeface="+mn-ea"/>
          <a:cs typeface="+mn-cs"/>
        </a:defRPr>
      </a:lvl2pPr>
      <a:lvl3pPr marL="236965" indent="-236965" algn="l" defTabSz="91409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293" indent="-223773" algn="l" defTabSz="914097" rtl="0" eaLnBrk="1" latinLnBrk="0" hangingPunct="1">
        <a:lnSpc>
          <a:spcPct val="90000"/>
        </a:lnSpc>
        <a:spcBef>
          <a:spcPct val="20000"/>
        </a:spcBef>
        <a:buSzPct val="90000"/>
        <a:buFont typeface="Wingdings" pitchFamily="2" charset="2"/>
        <a:buChar char="§"/>
        <a:tabLst>
          <a:tab pos="91413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12" indent="-230122" algn="l" defTabSz="91409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Lst>
  <p:transition spd="slow">
    <p:push dir="u"/>
  </p:transition>
  <p:timing>
    <p:tnLst>
      <p:par>
        <p:cTn id="1" dur="indefinite" restart="never" nodeType="tmRoot"/>
      </p:par>
    </p:tnLst>
  </p:timing>
  <p:txStyles>
    <p:titleStyle>
      <a:lvl1pPr algn="l" defTabSz="91413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3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135" rtl="0" eaLnBrk="1" latinLnBrk="0" hangingPunct="1">
        <a:lnSpc>
          <a:spcPct val="90000"/>
        </a:lnSpc>
        <a:spcBef>
          <a:spcPct val="20000"/>
        </a:spcBef>
        <a:buSzPct val="90000"/>
        <a:buFont typeface="Wingdings" pitchFamily="2" charset="2"/>
        <a:buNone/>
        <a:tabLst>
          <a:tab pos="630082" algn="l"/>
        </a:tabLst>
        <a:defRPr sz="2000" kern="1200">
          <a:solidFill>
            <a:schemeClr val="tx1">
              <a:lumMod val="75000"/>
            </a:schemeClr>
          </a:solidFill>
          <a:latin typeface="+mn-lt"/>
          <a:ea typeface="+mn-ea"/>
          <a:cs typeface="+mn-cs"/>
        </a:defRPr>
      </a:lvl2pPr>
      <a:lvl3pPr marL="236975" indent="-236975" algn="l" defTabSz="91413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355" indent="-223782" algn="l" defTabSz="914135" rtl="0" eaLnBrk="1" latinLnBrk="0" hangingPunct="1">
        <a:lnSpc>
          <a:spcPct val="90000"/>
        </a:lnSpc>
        <a:spcBef>
          <a:spcPct val="20000"/>
        </a:spcBef>
        <a:buSzPct val="90000"/>
        <a:buFont typeface="Wingdings" pitchFamily="2" charset="2"/>
        <a:buChar char="§"/>
        <a:tabLst>
          <a:tab pos="91417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84" indent="-230132" algn="l" defTabSz="91413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75"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3"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5" rtl="0" eaLnBrk="1" latinLnBrk="0" hangingPunct="1">
        <a:defRPr sz="1900" kern="1200">
          <a:solidFill>
            <a:schemeClr val="tx1"/>
          </a:solidFill>
          <a:latin typeface="+mn-lt"/>
          <a:ea typeface="+mn-ea"/>
          <a:cs typeface="+mn-cs"/>
        </a:defRPr>
      </a:lvl1pPr>
      <a:lvl2pPr marL="457065" algn="l" defTabSz="914135" rtl="0" eaLnBrk="1" latinLnBrk="0" hangingPunct="1">
        <a:defRPr sz="1900" kern="1200">
          <a:solidFill>
            <a:schemeClr val="tx1"/>
          </a:solidFill>
          <a:latin typeface="+mn-lt"/>
          <a:ea typeface="+mn-ea"/>
          <a:cs typeface="+mn-cs"/>
        </a:defRPr>
      </a:lvl2pPr>
      <a:lvl3pPr marL="914135" algn="l" defTabSz="914135" rtl="0" eaLnBrk="1" latinLnBrk="0" hangingPunct="1">
        <a:defRPr sz="1900" kern="1200">
          <a:solidFill>
            <a:schemeClr val="tx1"/>
          </a:solidFill>
          <a:latin typeface="+mn-lt"/>
          <a:ea typeface="+mn-ea"/>
          <a:cs typeface="+mn-cs"/>
        </a:defRPr>
      </a:lvl3pPr>
      <a:lvl4pPr marL="1371201" algn="l" defTabSz="914135" rtl="0" eaLnBrk="1" latinLnBrk="0" hangingPunct="1">
        <a:defRPr sz="1900" kern="1200">
          <a:solidFill>
            <a:schemeClr val="tx1"/>
          </a:solidFill>
          <a:latin typeface="+mn-lt"/>
          <a:ea typeface="+mn-ea"/>
          <a:cs typeface="+mn-cs"/>
        </a:defRPr>
      </a:lvl4pPr>
      <a:lvl5pPr marL="1828271" algn="l" defTabSz="914135" rtl="0" eaLnBrk="1" latinLnBrk="0" hangingPunct="1">
        <a:defRPr sz="1900" kern="1200">
          <a:solidFill>
            <a:schemeClr val="tx1"/>
          </a:solidFill>
          <a:latin typeface="+mn-lt"/>
          <a:ea typeface="+mn-ea"/>
          <a:cs typeface="+mn-cs"/>
        </a:defRPr>
      </a:lvl5pPr>
      <a:lvl6pPr marL="2285333" algn="l" defTabSz="914135" rtl="0" eaLnBrk="1" latinLnBrk="0" hangingPunct="1">
        <a:defRPr sz="1900" kern="1200">
          <a:solidFill>
            <a:schemeClr val="tx1"/>
          </a:solidFill>
          <a:latin typeface="+mn-lt"/>
          <a:ea typeface="+mn-ea"/>
          <a:cs typeface="+mn-cs"/>
        </a:defRPr>
      </a:lvl6pPr>
      <a:lvl7pPr marL="2742405" algn="l" defTabSz="914135" rtl="0" eaLnBrk="1" latinLnBrk="0" hangingPunct="1">
        <a:defRPr sz="1900" kern="1200">
          <a:solidFill>
            <a:schemeClr val="tx1"/>
          </a:solidFill>
          <a:latin typeface="+mn-lt"/>
          <a:ea typeface="+mn-ea"/>
          <a:cs typeface="+mn-cs"/>
        </a:defRPr>
      </a:lvl7pPr>
      <a:lvl8pPr marL="3199472" algn="l" defTabSz="914135" rtl="0" eaLnBrk="1" latinLnBrk="0" hangingPunct="1">
        <a:defRPr sz="1900" kern="1200">
          <a:solidFill>
            <a:schemeClr val="tx1"/>
          </a:solidFill>
          <a:latin typeface="+mn-lt"/>
          <a:ea typeface="+mn-ea"/>
          <a:cs typeface="+mn-cs"/>
        </a:defRPr>
      </a:lvl8pPr>
      <a:lvl9pPr marL="3656540" algn="l" defTabSz="914135"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211"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211" rtl="0" eaLnBrk="1" latinLnBrk="0" hangingPunct="1">
        <a:lnSpc>
          <a:spcPct val="90000"/>
        </a:lnSpc>
        <a:spcBef>
          <a:spcPct val="20000"/>
        </a:spcBef>
        <a:buSzPct val="90000"/>
        <a:buFont typeface="Wingdings" pitchFamily="2" charset="2"/>
        <a:buNone/>
        <a:tabLst>
          <a:tab pos="630134" algn="l"/>
        </a:tabLst>
        <a:defRPr sz="2000" kern="1200">
          <a:solidFill>
            <a:schemeClr val="tx1">
              <a:lumMod val="75000"/>
            </a:schemeClr>
          </a:solidFill>
          <a:latin typeface="+mn-lt"/>
          <a:ea typeface="+mn-ea"/>
          <a:cs typeface="+mn-cs"/>
        </a:defRPr>
      </a:lvl2pPr>
      <a:lvl3pPr marL="236995" indent="-236995" algn="l" defTabSz="914211"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479" indent="-223801" algn="l" defTabSz="914211" rtl="0" eaLnBrk="1" latinLnBrk="0" hangingPunct="1">
        <a:lnSpc>
          <a:spcPct val="90000"/>
        </a:lnSpc>
        <a:spcBef>
          <a:spcPct val="20000"/>
        </a:spcBef>
        <a:buSzPct val="90000"/>
        <a:buFont typeface="Wingdings" pitchFamily="2" charset="2"/>
        <a:buChar char="§"/>
        <a:tabLst>
          <a:tab pos="91424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28" indent="-230150" algn="l" defTabSz="914211"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hyperlink" Target="http://fsharp.org/use/freebsd" TargetMode="External"/><Relationship Id="rId3" Type="http://schemas.openxmlformats.org/officeDocument/2006/relationships/hyperlink" Target="http://fsharp.org/use/mac" TargetMode="External"/><Relationship Id="rId7" Type="http://schemas.openxmlformats.org/officeDocument/2006/relationships/hyperlink" Target="http://fsharp.org/use/windows" TargetMode="External"/><Relationship Id="rId2" Type="http://schemas.openxmlformats.org/officeDocument/2006/relationships/hyperlink" Target="http://fsharp.org/" TargetMode="External"/><Relationship Id="rId1" Type="http://schemas.openxmlformats.org/officeDocument/2006/relationships/slideLayout" Target="../slideLayouts/slideLayout2.xml"/><Relationship Id="rId6" Type="http://schemas.openxmlformats.org/officeDocument/2006/relationships/hyperlink" Target="http://fsharp.org/use/ios" TargetMode="External"/><Relationship Id="rId5" Type="http://schemas.openxmlformats.org/officeDocument/2006/relationships/hyperlink" Target="http://fsharp.org/use/android" TargetMode="External"/><Relationship Id="rId4" Type="http://schemas.openxmlformats.org/officeDocument/2006/relationships/hyperlink" Target="http://fsharp.org/use/linu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31.png"/><Relationship Id="rId10" Type="http://schemas.openxmlformats.org/officeDocument/2006/relationships/image" Target="../media/image26.gif"/><Relationship Id="rId4" Type="http://schemas.openxmlformats.org/officeDocument/2006/relationships/image" Target="../media/image21.jpeg"/><Relationship Id="rId9" Type="http://schemas.openxmlformats.org/officeDocument/2006/relationships/image" Target="../media/image25.jpeg"/><Relationship Id="rId1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fsharp.org/data-science" TargetMode="External"/><Relationship Id="rId7" Type="http://schemas.openxmlformats.org/officeDocument/2006/relationships/hyperlink" Target="http://fsharp.net/"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hyperlink" Target="http://fsharp.github.io/FSharp.Data"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9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500" dirty="0"/>
              <a:t>Making Magic with F# Type Providers</a:t>
            </a:r>
            <a:endParaRPr lang="en-US" sz="5500" dirty="0"/>
          </a:p>
        </p:txBody>
      </p:sp>
      <p:sp>
        <p:nvSpPr>
          <p:cNvPr id="2" name="Text Placeholder 1"/>
          <p:cNvSpPr>
            <a:spLocks noGrp="1"/>
          </p:cNvSpPr>
          <p:nvPr>
            <p:ph type="body" sz="quarter" idx="11"/>
          </p:nvPr>
        </p:nvSpPr>
        <p:spPr/>
        <p:txBody>
          <a:bodyPr>
            <a:normAutofit fontScale="55000" lnSpcReduction="20000"/>
          </a:bodyPr>
          <a:lstStyle/>
          <a:p>
            <a:r>
              <a:rPr lang="en-GB" sz="3500" dirty="0">
                <a:ea typeface="Segoe UI" pitchFamily="34" charset="0"/>
                <a:cs typeface="Segoe UI" pitchFamily="34" charset="0"/>
                <a:sym typeface="Wingdings" pitchFamily="2" charset="2"/>
              </a:rPr>
              <a:t>Combining Data, Information, Services and Programming, at Internet-Scale </a:t>
            </a:r>
          </a:p>
          <a:p>
            <a:endParaRPr lang="en-GB" sz="2800" dirty="0">
              <a:ea typeface="Segoe UI" pitchFamily="34" charset="0"/>
              <a:cs typeface="Segoe UI" pitchFamily="34" charset="0"/>
              <a:sym typeface="Wingdings" pitchFamily="2" charset="2"/>
            </a:endParaRPr>
          </a:p>
          <a:p>
            <a:r>
              <a:rPr lang="en-GB" dirty="0" err="1" smtClean="0"/>
              <a:t>Dr.</a:t>
            </a:r>
            <a:r>
              <a:rPr lang="en-GB" dirty="0" smtClean="0"/>
              <a:t> Don Syme</a:t>
            </a:r>
          </a:p>
          <a:p>
            <a:r>
              <a:rPr lang="en-GB" dirty="0" smtClean="0"/>
              <a:t>Principal Researcher, </a:t>
            </a:r>
            <a:r>
              <a:rPr lang="en-GB" dirty="0"/>
              <a:t>Microsoft, F# Community Contributor</a:t>
            </a:r>
            <a:endParaRPr lang="en-GB" dirty="0" smtClean="0"/>
          </a:p>
          <a:p>
            <a:r>
              <a:rPr lang="en-GB" dirty="0" smtClean="0"/>
              <a:t>@</a:t>
            </a:r>
            <a:r>
              <a:rPr lang="en-GB" dirty="0" err="1" smtClean="0"/>
              <a:t>dsyme</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39"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39"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But before we get into that…</a:t>
            </a:r>
            <a:endParaRPr lang="en-GB" b="1" dirty="0"/>
          </a:p>
        </p:txBody>
      </p:sp>
      <p:sp>
        <p:nvSpPr>
          <p:cNvPr id="3" name="Title 1"/>
          <p:cNvSpPr txBox="1">
            <a:spLocks/>
          </p:cNvSpPr>
          <p:nvPr/>
        </p:nvSpPr>
        <p:spPr>
          <a:xfrm>
            <a:off x="607862" y="4049906"/>
            <a:ext cx="11171635" cy="7478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dirty="0" smtClean="0"/>
              <a:t>A bit about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1" y="900403"/>
            <a:ext cx="10789877" cy="1523846"/>
          </a:xfrm>
        </p:spPr>
        <p:txBody>
          <a:bodyPr/>
          <a:lstStyle/>
          <a:p>
            <a:r>
              <a:rPr lang="en-GB" sz="4000" b="0" dirty="0" smtClean="0"/>
              <a:t>F</a:t>
            </a:r>
            <a:r>
              <a:rPr lang="en-GB" sz="4000" b="0" dirty="0"/>
              <a:t># </a:t>
            </a:r>
            <a:r>
              <a:rPr lang="en-GB" sz="4000" b="0" dirty="0" smtClean="0"/>
              <a:t>is </a:t>
            </a:r>
            <a:r>
              <a:rPr lang="en-GB" sz="4000" b="0" dirty="0"/>
              <a:t>Open Source, is Cross Platform</a:t>
            </a:r>
          </a:p>
        </p:txBody>
      </p:sp>
      <p:sp>
        <p:nvSpPr>
          <p:cNvPr id="3" name="Title 1"/>
          <p:cNvSpPr txBox="1">
            <a:spLocks/>
          </p:cNvSpPr>
          <p:nvPr/>
        </p:nvSpPr>
        <p:spPr>
          <a:xfrm>
            <a:off x="837602" y="3965653"/>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a:p>
          <a:p>
            <a:endParaRPr lang="en-GB" sz="3600" dirty="0">
              <a:hlinkClick r:id=""/>
            </a:endParaRPr>
          </a:p>
          <a:p>
            <a:endParaRPr lang="en-GB" sz="3600" dirty="0">
              <a:hlinkClick r:id=""/>
            </a:endParaRPr>
          </a:p>
          <a:p>
            <a:endParaRPr lang="en-GB" sz="3600" dirty="0">
              <a:hlinkClick r:id="rId2"/>
            </a:endParaRPr>
          </a:p>
          <a:p>
            <a:endParaRPr lang="en-GB" sz="3600" dirty="0"/>
          </a:p>
          <a:p>
            <a:r>
              <a:rPr lang="en-GB" sz="3600" dirty="0">
                <a:hlinkClick r:id="rId2"/>
              </a:rPr>
              <a:t>fsharp.org</a:t>
            </a:r>
            <a:endParaRPr lang="en-GB" sz="3600" dirty="0"/>
          </a:p>
          <a:p>
            <a:r>
              <a:rPr lang="en-GB" sz="3600" dirty="0">
                <a:hlinkClick r:id="rId3"/>
              </a:rPr>
              <a:t>fsharp.org/use/mac</a:t>
            </a:r>
            <a:endParaRPr lang="en-GB" sz="3600" dirty="0"/>
          </a:p>
          <a:p>
            <a:r>
              <a:rPr lang="en-GB" sz="3600" dirty="0">
                <a:hlinkClick r:id="rId4"/>
              </a:rPr>
              <a:t>fsharp.org/use/</a:t>
            </a:r>
            <a:r>
              <a:rPr lang="en-GB" sz="3600" dirty="0" err="1">
                <a:hlinkClick r:id="rId4"/>
              </a:rPr>
              <a:t>linux</a:t>
            </a:r>
            <a:endParaRPr lang="en-GB" sz="3600" dirty="0"/>
          </a:p>
          <a:p>
            <a:r>
              <a:rPr lang="en-GB" sz="3600" dirty="0">
                <a:hlinkClick r:id="rId5"/>
              </a:rPr>
              <a:t>fsharp.org/use/android</a:t>
            </a:r>
            <a:endParaRPr lang="en-GB" sz="3600" dirty="0"/>
          </a:p>
          <a:p>
            <a:r>
              <a:rPr lang="en-GB" sz="3600" dirty="0">
                <a:hlinkClick r:id="rId6"/>
              </a:rPr>
              <a:t>fsharp.org/use/</a:t>
            </a:r>
            <a:r>
              <a:rPr lang="en-GB" sz="3600" dirty="0" err="1">
                <a:hlinkClick r:id="rId6"/>
              </a:rPr>
              <a:t>ios</a:t>
            </a:r>
            <a:endParaRPr lang="en-GB" sz="3600" dirty="0"/>
          </a:p>
          <a:p>
            <a:r>
              <a:rPr lang="en-GB" sz="3600" dirty="0">
                <a:hlinkClick r:id="rId7"/>
              </a:rPr>
              <a:t>fsharp.org/use/windows</a:t>
            </a:r>
            <a:endParaRPr lang="en-GB" sz="3600" dirty="0"/>
          </a:p>
          <a:p>
            <a:r>
              <a:rPr lang="en-GB" sz="3600" dirty="0">
                <a:hlinkClick r:id="rId8"/>
              </a:rPr>
              <a:t>fsharp.org/use/</a:t>
            </a:r>
            <a:r>
              <a:rPr lang="en-GB" sz="3600" dirty="0" err="1">
                <a:hlinkClick r:id="rId8"/>
              </a:rPr>
              <a:t>freebsd</a:t>
            </a:r>
            <a:endParaRPr lang="en-GB" sz="3600" dirty="0"/>
          </a:p>
          <a:p>
            <a:endParaRPr lang="en-GB" sz="3600" dirty="0"/>
          </a:p>
          <a:p>
            <a:endParaRPr lang="en-GB" sz="3600" dirty="0"/>
          </a:p>
          <a:p>
            <a:endParaRPr lang="en-GB" sz="3600" dirty="0"/>
          </a:p>
          <a:p>
            <a:r>
              <a:rPr lang="en-GB" sz="3600" dirty="0"/>
              <a:t>   </a:t>
            </a:r>
          </a:p>
          <a:p>
            <a:r>
              <a:rPr lang="en-GB" sz="3600" dirty="0"/>
              <a:t> </a:t>
            </a:r>
          </a:p>
        </p:txBody>
      </p:sp>
    </p:spTree>
    <p:extLst>
      <p:ext uri="{BB962C8B-B14F-4D97-AF65-F5344CB8AC3E}">
        <p14:creationId xmlns:p14="http://schemas.microsoft.com/office/powerpoint/2010/main" val="11495943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6" y="1318082"/>
            <a:ext cx="11171635" cy="3786529"/>
          </a:xfrm>
        </p:spPr>
        <p:txBody>
          <a:bodyPr/>
          <a:lstStyle/>
          <a:p>
            <a:pPr algn="ctr"/>
            <a:r>
              <a:rPr lang="en-GB" dirty="0" smtClean="0">
                <a:latin typeface="Segoe Light" charset="0"/>
              </a:rPr>
              <a:t>A strongly typed, data-immersive functional-first language </a:t>
            </a:r>
            <a:br>
              <a:rPr lang="en-GB" dirty="0" smtClean="0">
                <a:latin typeface="Segoe Light" charset="0"/>
              </a:rPr>
            </a:br>
            <a:r>
              <a:rPr lang="en-GB" dirty="0" smtClean="0">
                <a:latin typeface="Segoe Light" charset="0"/>
              </a:rPr>
              <a:t>for….</a:t>
            </a:r>
            <a:r>
              <a:rPr lang="en-GB" dirty="0"/>
              <a:t/>
            </a:r>
            <a:br>
              <a:rPr lang="en-GB" dirty="0"/>
            </a:br>
            <a:r>
              <a:rPr lang="en-GB" dirty="0" smtClean="0"/>
              <a:t/>
            </a:r>
            <a:br>
              <a:rPr lang="en-GB" dirty="0" smtClean="0"/>
            </a:br>
            <a:r>
              <a:rPr lang="en-GB" b="1" dirty="0" smtClean="0">
                <a:latin typeface="Segoe Light" charset="0"/>
              </a:rPr>
              <a:t>simple code</a:t>
            </a:r>
            <a:endParaRPr lang="en-GB" b="1"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223151" y="1156149"/>
            <a:ext cx="4829476" cy="5436680"/>
          </a:xfrm>
          <a:prstGeom prst="rect">
            <a:avLst/>
          </a:prstGeom>
          <a:solidFill>
            <a:schemeClr val="tx1"/>
          </a:solidFill>
        </p:spPr>
        <p:txBody>
          <a:bodyPr>
            <a:noAutofit/>
          </a:bodyPr>
          <a:lstStyle/>
          <a:p>
            <a:pPr>
              <a:buNone/>
            </a:pPr>
            <a:r>
              <a:rPr lang="en-US" sz="1900" b="1" dirty="0">
                <a:solidFill>
                  <a:schemeClr val="tx2">
                    <a:lumMod val="20000"/>
                    <a:lumOff val="80000"/>
                  </a:schemeClr>
                </a:solidFill>
                <a:latin typeface="Consolas" pitchFamily="49" charset="0"/>
              </a:rPr>
              <a:t>let swap (x, y) = (y, x)</a:t>
            </a: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r>
              <a:rPr lang="en-US" sz="1900" b="1" dirty="0">
                <a:solidFill>
                  <a:schemeClr val="tx2">
                    <a:lumMod val="20000"/>
                    <a:lumOff val="80000"/>
                  </a:schemeClr>
                </a:solidFill>
                <a:latin typeface="Consolas" pitchFamily="49" charset="0"/>
              </a:rPr>
              <a:t>let rotations (x, y, z) = </a:t>
            </a:r>
          </a:p>
          <a:p>
            <a:pPr>
              <a:buNone/>
            </a:pPr>
            <a:r>
              <a:rPr lang="en-US" sz="1900" b="1" dirty="0">
                <a:solidFill>
                  <a:schemeClr val="tx2">
                    <a:lumMod val="20000"/>
                    <a:lumOff val="80000"/>
                  </a:schemeClr>
                </a:solidFill>
                <a:latin typeface="Consolas" pitchFamily="49" charset="0"/>
              </a:rPr>
              <a:t>    [ (x, y, z);</a:t>
            </a:r>
          </a:p>
          <a:p>
            <a:pPr>
              <a:buNone/>
            </a:pPr>
            <a:r>
              <a:rPr lang="en-US" sz="1900" b="1" dirty="0">
                <a:solidFill>
                  <a:schemeClr val="tx2">
                    <a:lumMod val="20000"/>
                    <a:lumOff val="80000"/>
                  </a:schemeClr>
                </a:solidFill>
                <a:latin typeface="Consolas" pitchFamily="49" charset="0"/>
              </a:rPr>
              <a:t>      (z, x, y);</a:t>
            </a:r>
          </a:p>
          <a:p>
            <a:pPr>
              <a:buNone/>
            </a:pPr>
            <a:r>
              <a:rPr lang="en-US" sz="1900" b="1" dirty="0">
                <a:solidFill>
                  <a:schemeClr val="tx2">
                    <a:lumMod val="20000"/>
                    <a:lumOff val="80000"/>
                  </a:schemeClr>
                </a:solidFill>
                <a:latin typeface="Consolas" pitchFamily="49" charset="0"/>
              </a:rPr>
              <a:t>      (y, z, x) ]</a:t>
            </a: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endParaRPr lang="en-US" sz="1900" b="1" dirty="0">
              <a:solidFill>
                <a:schemeClr val="tx2">
                  <a:lumMod val="20000"/>
                  <a:lumOff val="80000"/>
                </a:schemeClr>
              </a:solidFill>
              <a:latin typeface="Consolas" pitchFamily="49" charset="0"/>
            </a:endParaRPr>
          </a:p>
          <a:p>
            <a:pPr>
              <a:buNone/>
            </a:pPr>
            <a:r>
              <a:rPr lang="en-US" sz="1900" b="1" dirty="0">
                <a:solidFill>
                  <a:schemeClr val="tx2">
                    <a:lumMod val="20000"/>
                    <a:lumOff val="80000"/>
                  </a:schemeClr>
                </a:solidFill>
                <a:latin typeface="Consolas" pitchFamily="49" charset="0"/>
              </a:rPr>
              <a:t>let reduce f (x, y, z) = </a:t>
            </a:r>
          </a:p>
          <a:p>
            <a:pPr>
              <a:buNone/>
            </a:pPr>
            <a:r>
              <a:rPr lang="en-US" sz="1900" b="1" dirty="0">
                <a:solidFill>
                  <a:schemeClr val="tx2">
                    <a:lumMod val="20000"/>
                    <a:lumOff val="80000"/>
                  </a:schemeClr>
                </a:solidFill>
                <a:latin typeface="Consolas" pitchFamily="49" charset="0"/>
              </a:rPr>
              <a:t>    f x + f y + f z</a:t>
            </a:r>
          </a:p>
          <a:p>
            <a:pPr>
              <a:buNone/>
            </a:pPr>
            <a:endParaRPr lang="en-US" sz="19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6800313" y="357271"/>
            <a:ext cx="5386928" cy="5401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5205664" y="1153565"/>
            <a:ext cx="6981574" cy="5432923"/>
          </a:xfrm>
          <a:prstGeom prst="rect">
            <a:avLst/>
          </a:prstGeom>
          <a:solidFill>
            <a:schemeClr val="tx1"/>
          </a:solidFill>
        </p:spPr>
        <p:txBody>
          <a:bodyPr>
            <a:noAutofit/>
          </a:bodyPr>
          <a:lstStyle/>
          <a:p>
            <a:pPr>
              <a:buNone/>
            </a:pPr>
            <a:r>
              <a:rPr lang="en-GB" sz="1700" b="1" dirty="0" err="1">
                <a:solidFill>
                  <a:schemeClr val="bg1"/>
                </a:solidFill>
                <a:latin typeface="Consolas" pitchFamily="49" charset="0"/>
              </a:rPr>
              <a:t>Tuple</a:t>
            </a:r>
            <a:r>
              <a:rPr lang="en-GB" sz="1700" b="1" dirty="0">
                <a:solidFill>
                  <a:schemeClr val="bg1"/>
                </a:solidFill>
                <a:latin typeface="Consolas" pitchFamily="49" charset="0"/>
              </a:rPr>
              <a:t>&lt;U,T&gt; Swap&lt;T,U&gt;(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&lt;T,U&gt; t)</a:t>
            </a:r>
          </a:p>
          <a:p>
            <a:pPr>
              <a:buNone/>
            </a:pPr>
            <a:r>
              <a:rPr lang="en-GB" sz="1700" b="1" dirty="0">
                <a:solidFill>
                  <a:schemeClr val="bg1"/>
                </a:solidFill>
                <a:latin typeface="Consolas" pitchFamily="49" charset="0"/>
              </a:rPr>
              <a:t>{</a:t>
            </a:r>
          </a:p>
          <a:p>
            <a:pPr>
              <a:buNone/>
            </a:pPr>
            <a:r>
              <a:rPr lang="en-GB" sz="1700" b="1" dirty="0">
                <a:solidFill>
                  <a:schemeClr val="bg1"/>
                </a:solidFill>
                <a:latin typeface="Consolas" pitchFamily="49" charset="0"/>
              </a:rPr>
              <a:t>    return new </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&lt;U,T&gt;(t.Item2, t.Item1)</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r>
              <a:rPr lang="en-GB" sz="1700" b="1" dirty="0" err="1">
                <a:solidFill>
                  <a:schemeClr val="bg1"/>
                </a:solidFill>
                <a:latin typeface="Consolas" pitchFamily="49" charset="0"/>
              </a:rPr>
              <a:t>ReadOnlyCollection</a:t>
            </a:r>
            <a:r>
              <a:rPr lang="en-GB" sz="1700" b="1" dirty="0">
                <a:solidFill>
                  <a:schemeClr val="bg1"/>
                </a:solidFill>
                <a:latin typeface="Consolas" pitchFamily="49" charset="0"/>
              </a:rPr>
              <a:t>&lt;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&lt;T,T,T&gt;&gt; Rotations&lt;T&gt;(</a:t>
            </a:r>
            <a:r>
              <a:rPr lang="en-GB" sz="1700" b="1" dirty="0" err="1">
                <a:solidFill>
                  <a:schemeClr val="bg1"/>
                </a:solidFill>
                <a:latin typeface="Consolas" pitchFamily="49" charset="0"/>
              </a:rPr>
              <a:t>Tuple</a:t>
            </a:r>
            <a:r>
              <a:rPr lang="en-GB" sz="1700" b="1" dirty="0">
                <a:solidFill>
                  <a:schemeClr val="bg1"/>
                </a:solidFill>
                <a:latin typeface="Consolas" pitchFamily="49" charset="0"/>
              </a:rPr>
              <a:t>&lt;T,T,T&gt; t) </a:t>
            </a:r>
          </a:p>
          <a:p>
            <a:pPr>
              <a:buNone/>
            </a:pPr>
            <a:r>
              <a:rPr lang="en-GB" sz="1700" b="1" dirty="0">
                <a:solidFill>
                  <a:schemeClr val="bg1"/>
                </a:solidFill>
                <a:latin typeface="Consolas" pitchFamily="49" charset="0"/>
              </a:rPr>
              <a:t>{ </a:t>
            </a:r>
          </a:p>
          <a:p>
            <a:pPr>
              <a:buNone/>
            </a:pPr>
            <a:r>
              <a:rPr lang="en-GB" sz="1700" b="1" dirty="0">
                <a:solidFill>
                  <a:schemeClr val="bg1"/>
                </a:solidFill>
                <a:latin typeface="Consolas" pitchFamily="49" charset="0"/>
              </a:rPr>
              <a:t>  new </a:t>
            </a:r>
            <a:r>
              <a:rPr lang="en-GB" sz="1700" b="1" dirty="0" err="1">
                <a:solidFill>
                  <a:schemeClr val="bg1"/>
                </a:solidFill>
                <a:latin typeface="Consolas" pitchFamily="49" charset="0"/>
              </a:rPr>
              <a:t>ReadOnlyCollection</a:t>
            </a:r>
            <a:r>
              <a:rPr lang="en-GB" sz="1700" b="1" dirty="0">
                <a:solidFill>
                  <a:schemeClr val="bg1"/>
                </a:solidFill>
                <a:latin typeface="Consolas" pitchFamily="49" charset="0"/>
              </a:rPr>
              <a:t>&lt;</a:t>
            </a:r>
            <a:r>
              <a:rPr lang="en-GB" sz="1700" b="1" dirty="0" err="1">
                <a:solidFill>
                  <a:schemeClr val="bg1"/>
                </a:solidFill>
                <a:latin typeface="Consolas" pitchFamily="49" charset="0"/>
              </a:rPr>
              <a:t>int</a:t>
            </a:r>
            <a:r>
              <a:rPr lang="en-GB" sz="1700" b="1" dirty="0">
                <a:solidFill>
                  <a:schemeClr val="bg1"/>
                </a:solidFill>
                <a:latin typeface="Consolas" pitchFamily="49" charset="0"/>
              </a:rPr>
              <a:t>&gt;</a:t>
            </a:r>
          </a:p>
          <a:p>
            <a:pPr>
              <a:buNone/>
            </a:pPr>
            <a:r>
              <a:rPr lang="en-GB" sz="1700" b="1" dirty="0">
                <a:solidFill>
                  <a:schemeClr val="bg1"/>
                </a:solidFill>
                <a:latin typeface="Consolas" pitchFamily="49" charset="0"/>
              </a:rPr>
              <a:t>   (new Tuple&lt;T,T,T&gt;[]</a:t>
            </a:r>
          </a:p>
          <a:p>
            <a:pPr>
              <a:buNone/>
            </a:pPr>
            <a:r>
              <a:rPr lang="en-GB" sz="1700" b="1" dirty="0">
                <a:solidFill>
                  <a:schemeClr val="bg1"/>
                </a:solidFill>
                <a:latin typeface="Consolas" pitchFamily="49" charset="0"/>
              </a:rPr>
              <a:t>    {new Tuple&lt;T,T,T&gt;(t.Item1,t.Item2,t.Item3);     </a:t>
            </a:r>
          </a:p>
          <a:p>
            <a:pPr>
              <a:buNone/>
            </a:pPr>
            <a:r>
              <a:rPr lang="en-GB" sz="1700" b="1" dirty="0">
                <a:solidFill>
                  <a:schemeClr val="bg1"/>
                </a:solidFill>
                <a:latin typeface="Consolas" pitchFamily="49" charset="0"/>
              </a:rPr>
              <a:t>     new Tuple&lt;T,T,T&gt;(t.Item3,t.Item1,t.Item2); </a:t>
            </a:r>
          </a:p>
          <a:p>
            <a:pPr>
              <a:buNone/>
            </a:pPr>
            <a:r>
              <a:rPr lang="en-GB" sz="1700" b="1" dirty="0">
                <a:solidFill>
                  <a:schemeClr val="bg1"/>
                </a:solidFill>
                <a:latin typeface="Consolas" pitchFamily="49" charset="0"/>
              </a:rPr>
              <a:t>     new Tuple&lt;T,T,T&gt;(t.Item2,t.Item3,t.Item1); });</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r>
              <a:rPr lang="en-GB" sz="1700" b="1" dirty="0" err="1">
                <a:solidFill>
                  <a:schemeClr val="bg1"/>
                </a:solidFill>
                <a:latin typeface="Consolas" pitchFamily="49" charset="0"/>
              </a:rPr>
              <a:t>int</a:t>
            </a:r>
            <a:r>
              <a:rPr lang="en-GB" sz="1700" b="1" dirty="0">
                <a:solidFill>
                  <a:schemeClr val="bg1"/>
                </a:solidFill>
                <a:latin typeface="Consolas" pitchFamily="49" charset="0"/>
              </a:rPr>
              <a:t> Reduce&lt;T&gt;(</a:t>
            </a:r>
            <a:r>
              <a:rPr lang="en-GB" sz="1700" b="1" dirty="0" err="1">
                <a:solidFill>
                  <a:schemeClr val="bg1"/>
                </a:solidFill>
                <a:latin typeface="Consolas" pitchFamily="49" charset="0"/>
              </a:rPr>
              <a:t>Func</a:t>
            </a:r>
            <a:r>
              <a:rPr lang="en-GB" sz="1700" b="1" dirty="0">
                <a:solidFill>
                  <a:schemeClr val="bg1"/>
                </a:solidFill>
                <a:latin typeface="Consolas" pitchFamily="49" charset="0"/>
              </a:rPr>
              <a:t>&lt;</a:t>
            </a:r>
            <a:r>
              <a:rPr lang="en-GB" sz="1700" b="1" dirty="0" err="1">
                <a:solidFill>
                  <a:schemeClr val="bg1"/>
                </a:solidFill>
                <a:latin typeface="Consolas" pitchFamily="49" charset="0"/>
              </a:rPr>
              <a:t>T,int</a:t>
            </a:r>
            <a:r>
              <a:rPr lang="en-GB" sz="1700" b="1" dirty="0">
                <a:solidFill>
                  <a:schemeClr val="bg1"/>
                </a:solidFill>
                <a:latin typeface="Consolas" pitchFamily="49" charset="0"/>
              </a:rPr>
              <a:t>&gt; </a:t>
            </a:r>
            <a:r>
              <a:rPr lang="en-GB" sz="1700" b="1" dirty="0" err="1">
                <a:solidFill>
                  <a:schemeClr val="bg1"/>
                </a:solidFill>
                <a:latin typeface="Consolas" pitchFamily="49" charset="0"/>
              </a:rPr>
              <a:t>f,Tuple</a:t>
            </a:r>
            <a:r>
              <a:rPr lang="en-GB" sz="1700" b="1" dirty="0">
                <a:solidFill>
                  <a:schemeClr val="bg1"/>
                </a:solidFill>
                <a:latin typeface="Consolas" pitchFamily="49" charset="0"/>
              </a:rPr>
              <a:t>&lt;T,T,T&gt; t) </a:t>
            </a:r>
          </a:p>
          <a:p>
            <a:pPr>
              <a:buNone/>
            </a:pPr>
            <a:r>
              <a:rPr lang="en-GB" sz="1700" b="1" dirty="0">
                <a:solidFill>
                  <a:schemeClr val="bg1"/>
                </a:solidFill>
                <a:latin typeface="Consolas" pitchFamily="49" charset="0"/>
              </a:rPr>
              <a:t>{ </a:t>
            </a:r>
          </a:p>
          <a:p>
            <a:pPr>
              <a:buNone/>
            </a:pPr>
            <a:r>
              <a:rPr lang="en-GB" sz="1700" b="1" dirty="0">
                <a:solidFill>
                  <a:schemeClr val="bg1"/>
                </a:solidFill>
                <a:latin typeface="Consolas" pitchFamily="49" charset="0"/>
              </a:rPr>
              <a:t>    return f(t.Item1)+f(t.Item2)+f(t.Item3); </a:t>
            </a:r>
          </a:p>
          <a:p>
            <a:pPr>
              <a:buNone/>
            </a:pPr>
            <a:r>
              <a:rPr lang="en-GB" sz="1700" b="1" dirty="0">
                <a:solidFill>
                  <a:schemeClr val="bg1"/>
                </a:solidFill>
                <a:latin typeface="Consolas" pitchFamily="49" charset="0"/>
              </a:rPr>
              <a:t>}</a:t>
            </a:r>
          </a:p>
          <a:p>
            <a:pPr>
              <a:buNone/>
            </a:pPr>
            <a:endParaRPr lang="en-GB" sz="1700" b="1" dirty="0">
              <a:solidFill>
                <a:schemeClr val="bg1"/>
              </a:solidFill>
              <a:latin typeface="Consolas" pitchFamily="49" charset="0"/>
            </a:endParaRPr>
          </a:p>
          <a:p>
            <a:pPr>
              <a:buNone/>
            </a:pPr>
            <a:endParaRPr lang="en-GB" sz="1700" b="1" dirty="0">
              <a:solidFill>
                <a:schemeClr val="bg1"/>
              </a:solidFill>
              <a:latin typeface="Consolas" pitchFamily="49" charset="0"/>
            </a:endParaRPr>
          </a:p>
        </p:txBody>
      </p:sp>
      <p:sp>
        <p:nvSpPr>
          <p:cNvPr id="9" name="Text Placeholder 5"/>
          <p:cNvSpPr txBox="1">
            <a:spLocks/>
          </p:cNvSpPr>
          <p:nvPr/>
        </p:nvSpPr>
        <p:spPr>
          <a:xfrm>
            <a:off x="-494202" y="350963"/>
            <a:ext cx="5386928" cy="639909"/>
          </a:xfrm>
          <a:prstGeom prst="rect">
            <a:avLst/>
          </a:prstGeom>
        </p:spPr>
        <p:txBody>
          <a:bodyPr vert="horz" wrap="square" lIns="0" tIns="0" rIns="0" bIns="0" rtlCol="0">
            <a:noAutofit/>
          </a:bodyPr>
          <a:lstStyle/>
          <a:p>
            <a:pPr marL="472081" indent="-472081" algn="ctr" defTabSz="1087634">
              <a:lnSpc>
                <a:spcPct val="90000"/>
              </a:lnSpc>
              <a:spcBef>
                <a:spcPct val="20000"/>
              </a:spcBef>
              <a:defRPr/>
            </a:pPr>
            <a:r>
              <a:rPr lang="en-GB" sz="3900" dirty="0"/>
              <a:t>F#</a:t>
            </a:r>
          </a:p>
        </p:txBody>
      </p:sp>
    </p:spTree>
    <p:extLst>
      <p:ext uri="{BB962C8B-B14F-4D97-AF65-F5344CB8AC3E}">
        <p14:creationId xmlns:p14="http://schemas.microsoft.com/office/powerpoint/2010/main" val="1927478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3"/>
            <a:ext cx="11171635" cy="406359"/>
          </a:xfrm>
        </p:spPr>
        <p:txBody>
          <a:bodyPr/>
          <a:lstStyle/>
          <a:p>
            <a:r>
              <a:rPr lang="en-GB" sz="2900" dirty="0">
                <a:latin typeface="Consolas" pitchFamily="49" charset="0"/>
                <a:cs typeface="Consolas" pitchFamily="49" charset="0"/>
              </a:rPr>
              <a:t>type Rating = { </a:t>
            </a:r>
            <a:r>
              <a:rPr lang="en-GB" sz="2900" dirty="0" err="1">
                <a:latin typeface="Consolas" pitchFamily="49" charset="0"/>
                <a:cs typeface="Consolas" pitchFamily="49" charset="0"/>
              </a:rPr>
              <a:t>UserId</a:t>
            </a:r>
            <a:r>
              <a:rPr lang="en-GB" sz="2900" dirty="0">
                <a:latin typeface="Consolas" pitchFamily="49" charset="0"/>
                <a:cs typeface="Consolas" pitchFamily="49" charset="0"/>
              </a:rPr>
              <a:t>: </a:t>
            </a:r>
            <a:r>
              <a:rPr lang="en-GB" sz="2900" dirty="0" err="1">
                <a:latin typeface="Consolas" pitchFamily="49" charset="0"/>
                <a:cs typeface="Consolas" pitchFamily="49" charset="0"/>
              </a:rPr>
              <a:t>int</a:t>
            </a:r>
            <a:r>
              <a:rPr lang="en-GB" sz="2900" dirty="0">
                <a:latin typeface="Consolas" pitchFamily="49" charset="0"/>
                <a:cs typeface="Consolas" pitchFamily="49" charset="0"/>
              </a:rPr>
              <a:t>; </a:t>
            </a:r>
            <a:r>
              <a:rPr lang="en-GB" sz="2900" dirty="0" err="1">
                <a:latin typeface="Consolas" pitchFamily="49" charset="0"/>
                <a:cs typeface="Consolas" pitchFamily="49" charset="0"/>
              </a:rPr>
              <a:t>DishId</a:t>
            </a:r>
            <a:r>
              <a:rPr lang="en-GB" sz="2900" dirty="0">
                <a:latin typeface="Consolas" pitchFamily="49" charset="0"/>
                <a:cs typeface="Consolas" pitchFamily="49" charset="0"/>
              </a:rPr>
              <a:t>: </a:t>
            </a:r>
            <a:r>
              <a:rPr lang="en-GB" sz="2900" dirty="0" err="1">
                <a:latin typeface="Consolas" pitchFamily="49" charset="0"/>
                <a:cs typeface="Consolas" pitchFamily="49" charset="0"/>
              </a:rPr>
              <a:t>int</a:t>
            </a:r>
            <a:r>
              <a:rPr lang="en-GB" sz="2900" dirty="0">
                <a:latin typeface="Consolas" pitchFamily="49" charset="0"/>
                <a:cs typeface="Consolas" pitchFamily="49" charset="0"/>
              </a:rPr>
              <a:t>; Rating: </a:t>
            </a:r>
            <a:r>
              <a:rPr lang="en-GB" sz="2900" dirty="0" err="1">
                <a:latin typeface="Consolas" pitchFamily="49" charset="0"/>
                <a:cs typeface="Consolas" pitchFamily="49" charset="0"/>
              </a:rPr>
              <a:t>int</a:t>
            </a:r>
            <a:r>
              <a:rPr lang="en-GB" sz="29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332400"/>
          </a:xfrm>
        </p:spPr>
        <p:txBody>
          <a:bodyPr/>
          <a:lstStyle/>
          <a:p>
            <a:r>
              <a:rPr lang="en-GB" sz="2400" dirty="0" err="1">
                <a:latin typeface="Consolas" pitchFamily="49" charset="0"/>
                <a:cs typeface="Consolas" pitchFamily="49" charset="0"/>
              </a:rPr>
              <a:t>data.Countries.Brazil.Indicators.``Population</a:t>
            </a:r>
            <a:r>
              <a:rPr lang="en-GB" sz="2400" dirty="0">
                <a:latin typeface="Consolas" pitchFamily="49" charset="0"/>
                <a:cs typeface="Consolas" pitchFamily="49" charset="0"/>
              </a:rPr>
              <a:t> ages 0-14 (% of total)``</a:t>
            </a:r>
            <a:endParaRPr lang="en-GB" sz="24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0"/>
            <a:ext cx="11171635" cy="1514612"/>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480960" y="1429105"/>
            <a:ext cx="11147562" cy="4018441"/>
          </a:xfrm>
        </p:spPr>
        <p:txBody>
          <a:bodyPr/>
          <a:lstStyle/>
          <a:p>
            <a:pPr marL="211498" indent="-211498">
              <a:buNone/>
            </a:pPr>
            <a:r>
              <a:rPr lang="en-GB" sz="2900" dirty="0"/>
              <a:t>I have written </a:t>
            </a:r>
            <a:r>
              <a:rPr lang="en-GB" sz="2900" b="1" dirty="0">
                <a:solidFill>
                  <a:srgbClr val="00B050"/>
                </a:solidFill>
              </a:rPr>
              <a:t>an application to balance the national power generation schedule </a:t>
            </a:r>
            <a:r>
              <a:rPr lang="en-GB" sz="2900" dirty="0"/>
              <a:t>for a portfolio of power stations to a trading position for an energy company. ...</a:t>
            </a:r>
            <a:r>
              <a:rPr lang="en-GB" sz="2900" b="1" dirty="0">
                <a:solidFill>
                  <a:srgbClr val="00B050"/>
                </a:solidFill>
              </a:rPr>
              <a:t>the calculation engine was written in F#</a:t>
            </a:r>
            <a:r>
              <a:rPr lang="en-GB" sz="2900" dirty="0"/>
              <a:t>. </a:t>
            </a:r>
          </a:p>
          <a:p>
            <a:pPr marL="211498" indent="-211498">
              <a:buNone/>
            </a:pPr>
            <a:endParaRPr lang="en-GB" sz="2900" dirty="0"/>
          </a:p>
          <a:p>
            <a:pPr marL="211498" indent="-211498">
              <a:buNone/>
            </a:pPr>
            <a:r>
              <a:rPr lang="en-GB" sz="2900" dirty="0"/>
              <a:t>The use of F# to </a:t>
            </a:r>
            <a:r>
              <a:rPr lang="en-GB" sz="2900" b="1" dirty="0">
                <a:solidFill>
                  <a:srgbClr val="00B050"/>
                </a:solidFill>
              </a:rPr>
              <a:t>address the complexity at the heart of this application</a:t>
            </a:r>
            <a:r>
              <a:rPr lang="en-GB" sz="2900" b="1" dirty="0">
                <a:solidFill>
                  <a:srgbClr val="FFFF00"/>
                </a:solidFill>
              </a:rPr>
              <a:t> </a:t>
            </a:r>
            <a:r>
              <a:rPr lang="en-GB" sz="2900" dirty="0"/>
              <a:t>clearly demonstrates a sweet spot for the language within enterprise software, namely </a:t>
            </a:r>
            <a:r>
              <a:rPr lang="en-GB" sz="2900" b="1" dirty="0">
                <a:solidFill>
                  <a:srgbClr val="00B050"/>
                </a:solidFill>
              </a:rPr>
              <a:t>algorithmically complex analysis of large data sets</a:t>
            </a:r>
            <a:r>
              <a:rPr lang="en-GB" sz="2900" dirty="0"/>
              <a:t>. </a:t>
            </a:r>
          </a:p>
          <a:p>
            <a:pPr marL="211498" indent="-211498">
              <a:buNone/>
            </a:pPr>
            <a:endParaRPr lang="en-GB" sz="2900" dirty="0"/>
          </a:p>
          <a:p>
            <a:pPr marL="211498" indent="-211498" algn="r">
              <a:buNone/>
            </a:pPr>
            <a:r>
              <a:rPr lang="en-GB" sz="2900" dirty="0"/>
              <a:t>Simon Cousins (power company)</a:t>
            </a:r>
          </a:p>
        </p:txBody>
      </p:sp>
      <p:sp>
        <p:nvSpPr>
          <p:cNvPr id="3" name="Rectangle 2"/>
          <p:cNvSpPr/>
          <p:nvPr/>
        </p:nvSpPr>
        <p:spPr>
          <a:xfrm>
            <a:off x="8419648" y="304844"/>
            <a:ext cx="3398580" cy="461642"/>
          </a:xfrm>
          <a:prstGeom prst="rect">
            <a:avLst/>
          </a:prstGeom>
        </p:spPr>
        <p:txBody>
          <a:bodyPr wrap="none" lIns="91395" tIns="45697" rIns="91395" bIns="45697">
            <a:spAutoFit/>
          </a:bodyPr>
          <a:lstStyle/>
          <a:p>
            <a:pPr marL="211498" indent="-211498" algn="r"/>
            <a:r>
              <a:rPr lang="en-GB" sz="2400" dirty="0">
                <a:hlinkClick r:id="rId2"/>
              </a:rPr>
              <a:t>fsharp.org/testimonials</a:t>
            </a:r>
            <a:r>
              <a:rPr lang="en-GB" sz="2400" dirty="0"/>
              <a:t> </a:t>
            </a:r>
          </a:p>
        </p:txBody>
      </p:sp>
    </p:spTree>
    <p:extLst>
      <p:ext uri="{BB962C8B-B14F-4D97-AF65-F5344CB8AC3E}">
        <p14:creationId xmlns:p14="http://schemas.microsoft.com/office/powerpoint/2010/main" val="351941225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519045" y="1448137"/>
            <a:ext cx="11147562" cy="4912114"/>
          </a:xfrm>
        </p:spPr>
        <p:txBody>
          <a:bodyPr/>
          <a:lstStyle/>
          <a:p>
            <a:pPr marL="0" indent="0">
              <a:buNone/>
            </a:pPr>
            <a:r>
              <a:rPr lang="en-GB" sz="2400" dirty="0"/>
              <a:t>At </a:t>
            </a:r>
            <a:r>
              <a:rPr lang="en-GB" sz="2400" dirty="0" err="1"/>
              <a:t>Kaggle</a:t>
            </a:r>
            <a:r>
              <a:rPr lang="en-GB" sz="2400" dirty="0"/>
              <a:t> we initially chose F# for our </a:t>
            </a:r>
            <a:r>
              <a:rPr lang="en-GB" sz="2400" b="1" dirty="0"/>
              <a:t>core data analysis algorithms </a:t>
            </a:r>
            <a:r>
              <a:rPr lang="en-GB" sz="2400" dirty="0"/>
              <a:t>because of its </a:t>
            </a:r>
            <a:r>
              <a:rPr lang="en-GB" sz="2400" b="1" dirty="0"/>
              <a:t>expressiveness</a:t>
            </a:r>
            <a:r>
              <a:rPr lang="en-GB" sz="2400" dirty="0"/>
              <a:t>. </a:t>
            </a:r>
          </a:p>
          <a:p>
            <a:pPr marL="0" indent="0">
              <a:buNone/>
            </a:pPr>
            <a:endParaRPr lang="en-GB" sz="2400" dirty="0"/>
          </a:p>
          <a:p>
            <a:pPr marL="0" indent="0">
              <a:buNone/>
            </a:pPr>
            <a:r>
              <a:rPr lang="en-GB" sz="2400" dirty="0"/>
              <a:t>We’ve been so happy with the choice that we’ve found ourselves moving more and more of our application …into F#. </a:t>
            </a:r>
          </a:p>
          <a:p>
            <a:pPr marL="0" indent="0">
              <a:buNone/>
            </a:pPr>
            <a:endParaRPr lang="en-GB" sz="2400" dirty="0"/>
          </a:p>
          <a:p>
            <a:pPr marL="0" indent="0">
              <a:buNone/>
            </a:pPr>
            <a:r>
              <a:rPr lang="en-GB" sz="2400" dirty="0"/>
              <a:t>The F# code is shorter, easier to read, easier to refactor, and, because of the strong typing, contains </a:t>
            </a:r>
            <a:r>
              <a:rPr lang="en-GB" sz="2400" b="1" dirty="0"/>
              <a:t>far fewer bugs</a:t>
            </a:r>
            <a:r>
              <a:rPr lang="en-GB" sz="2400" dirty="0"/>
              <a:t>.</a:t>
            </a:r>
          </a:p>
          <a:p>
            <a:pPr marL="0" indent="0">
              <a:buNone/>
            </a:pPr>
            <a:endParaRPr lang="en-GB" sz="2400" dirty="0"/>
          </a:p>
          <a:p>
            <a:pPr marL="0" indent="0">
              <a:buNone/>
            </a:pPr>
            <a:r>
              <a:rPr lang="en-GB" sz="2400" dirty="0"/>
              <a:t>As our data analysis tools have developed, we’ve seen domain-specific constructs emerge very naturally</a:t>
            </a:r>
          </a:p>
          <a:p>
            <a:pPr marL="0" indent="0">
              <a:buNone/>
            </a:pPr>
            <a:endParaRPr lang="en-GB" sz="2400" b="1" dirty="0"/>
          </a:p>
          <a:p>
            <a:pPr marL="0" indent="0">
              <a:buNone/>
            </a:pPr>
            <a:r>
              <a:rPr lang="en-GB" sz="2400" b="1" dirty="0"/>
              <a:t>As our codebase gets larger, we become more productive</a:t>
            </a:r>
            <a:r>
              <a:rPr lang="en-GB" sz="2400" dirty="0"/>
              <a:t>.</a:t>
            </a:r>
          </a:p>
        </p:txBody>
      </p:sp>
      <p:sp>
        <p:nvSpPr>
          <p:cNvPr id="3" name="Rectangle 2"/>
          <p:cNvSpPr/>
          <p:nvPr/>
        </p:nvSpPr>
        <p:spPr>
          <a:xfrm>
            <a:off x="8283172" y="209310"/>
            <a:ext cx="3398580" cy="461642"/>
          </a:xfrm>
          <a:prstGeom prst="rect">
            <a:avLst/>
          </a:prstGeom>
        </p:spPr>
        <p:txBody>
          <a:bodyPr wrap="none" lIns="91395" tIns="45697" rIns="91395" bIns="45697">
            <a:spAutoFit/>
          </a:bodyPr>
          <a:lstStyle/>
          <a:p>
            <a:pPr marL="211498" indent="-211498" algn="r"/>
            <a:r>
              <a:rPr lang="en-GB" sz="2400" dirty="0">
                <a:hlinkClick r:id="rId2"/>
              </a:rPr>
              <a:t>fsharp.org/testimonials</a:t>
            </a:r>
            <a:r>
              <a:rPr lang="en-GB" sz="2400" dirty="0"/>
              <a:t> </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700" b="1" dirty="0"/>
          </a:p>
        </p:txBody>
      </p:sp>
      <p:sp>
        <p:nvSpPr>
          <p:cNvPr id="4" name="Text Placeholder 3"/>
          <p:cNvSpPr>
            <a:spLocks noGrp="1"/>
          </p:cNvSpPr>
          <p:nvPr>
            <p:ph type="body" idx="1"/>
          </p:nvPr>
        </p:nvSpPr>
        <p:spPr>
          <a:xfrm>
            <a:off x="519047" y="1448146"/>
            <a:ext cx="11147560" cy="1725087"/>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843370" y="1503911"/>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F# runs on many platforms</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4" y="3838070"/>
            <a:ext cx="4179028" cy="61555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1514612"/>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4"/>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2"/>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“F# has many contributors”</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55" y="3838063"/>
            <a:ext cx="2302874" cy="1231106"/>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“Microsoft </a:t>
            </a:r>
          </a:p>
          <a:p>
            <a:pPr algn="ctr"/>
            <a:r>
              <a:rPr lang="en-GB" sz="40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4"/>
            <a:ext cx="11147560" cy="1132618"/>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843370" y="1503912"/>
            <a:ext cx="10727308" cy="1428413"/>
          </a:xfrm>
          <a:prstGeom prst="rect">
            <a:avLst/>
          </a:prstGeom>
        </p:spPr>
        <p:txBody>
          <a:bodyPr vert="horz" wrap="square" lIns="0" tIns="0" rIns="0" bIns="0" rtlCol="0" anchor="ctr">
            <a:normAutofit/>
          </a:bodyPr>
          <a:lstStyle/>
          <a:p>
            <a:pPr marL="557686" indent="-557686"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3"/>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355"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7"/>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74637" y="3785850"/>
            <a:ext cx="4229299" cy="1677382"/>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pitchFamily="34" charset="0"/>
              </a:rPr>
              <a:t>One perspective</a:t>
            </a:r>
          </a:p>
          <a:p>
            <a:pPr algn="ctr"/>
            <a:r>
              <a:rPr lang="en-GB" sz="4000" dirty="0">
                <a:gradFill>
                  <a:gsLst>
                    <a:gs pos="0">
                      <a:schemeClr val="tx1"/>
                    </a:gs>
                    <a:gs pos="86000">
                      <a:schemeClr val="tx1"/>
                    </a:gs>
                  </a:gsLst>
                  <a:lin ang="5400000" scaled="0"/>
                </a:gradFill>
                <a:latin typeface="Segoe Light" pitchFamily="34" charset="0"/>
              </a:rPr>
              <a:t>(Microsoft’s)</a:t>
            </a:r>
          </a:p>
          <a:p>
            <a:pPr algn="ctr"/>
            <a:r>
              <a:rPr lang="en-GB" sz="29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60" tIns="45677" rIns="91360" bIns="45677" numCol="1" spcCol="0" rtlCol="0" anchor="ctr" anchorCtr="0" compatLnSpc="1">
            <a:prstTxWarp prst="textNoShape">
              <a:avLst/>
            </a:prstTxWarp>
          </a:bodyPr>
          <a:lstStyle/>
          <a:p>
            <a:pPr algn="ctr" defTabSz="913355"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480113" y="8"/>
            <a:ext cx="1489669" cy="6974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7" y="2038948"/>
            <a:ext cx="1059044"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62386" y="1214144"/>
            <a:ext cx="740235" cy="11878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46" y="793854"/>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91"/>
            <a:ext cx="1504098" cy="328371"/>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73" y="885780"/>
            <a:ext cx="1672625" cy="328371"/>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991834" y="72191"/>
            <a:ext cx="1909094" cy="656743"/>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42" y="4353508"/>
            <a:ext cx="1074661"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8"/>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8"/>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40" y="5060624"/>
            <a:ext cx="23812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800"/>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5" y="6330988"/>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1" y="4786166"/>
            <a:ext cx="946985"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5" y="5238476"/>
            <a:ext cx="2996830"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7" y="3928321"/>
            <a:ext cx="946985"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43"/>
            <a:ext cx="864536" cy="64982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5"/>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71"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2"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64" tIns="45681" rIns="91364" bIns="45681"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64" tIns="45681" rIns="91364" bIns="45681"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3" y="14764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64" tIns="45681" rIns="91364" bIns="45681"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2" y="3000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64" tIns="45681" rIns="91364" bIns="45681"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61"/>
            <a:ext cx="1792978" cy="688379"/>
          </a:xfrm>
          <a:prstGeom prst="rect">
            <a:avLst/>
          </a:prstGeom>
        </p:spPr>
      </p:pic>
      <p:sp>
        <p:nvSpPr>
          <p:cNvPr id="83" name="TextBox 82"/>
          <p:cNvSpPr txBox="1"/>
          <p:nvPr/>
        </p:nvSpPr>
        <p:spPr>
          <a:xfrm>
            <a:off x="3751246" y="5868108"/>
            <a:ext cx="1743385" cy="328371"/>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91"/>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4" y="3497768"/>
            <a:ext cx="967836"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6006"/>
            <a:ext cx="720688" cy="857963"/>
          </a:xfrm>
          <a:prstGeom prst="rect">
            <a:avLst/>
          </a:prstGeom>
        </p:spPr>
      </p:pic>
      <p:cxnSp>
        <p:nvCxnSpPr>
          <p:cNvPr id="94" name="Straight Arrow Connector 93"/>
          <p:cNvCxnSpPr/>
          <p:nvPr/>
        </p:nvCxnSpPr>
        <p:spPr>
          <a:xfrm flipH="1" flipV="1">
            <a:off x="7942998"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01766" y="1676695"/>
            <a:ext cx="1872516" cy="656743"/>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510"/>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5"/>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891727" y="3328491"/>
            <a:ext cx="1771161" cy="656743"/>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6" y="3422306"/>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708" y="514518"/>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40"/>
            <a:ext cx="1472563" cy="328371"/>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7"/>
            <a:ext cx="1120743" cy="3496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7" y="4075425"/>
            <a:ext cx="1521460" cy="10288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77804" y="2573340"/>
            <a:ext cx="1432398" cy="656743"/>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9"/>
            <a:ext cx="1003419" cy="475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99221" y="184831"/>
            <a:ext cx="181604" cy="328371"/>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57306"/>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pPr algn="ctr"/>
            <a:r>
              <a:rPr lang="en-GB" sz="4800" dirty="0" smtClean="0"/>
              <a:t>On Windows, Microsoft recommend </a:t>
            </a:r>
            <a:br>
              <a:rPr lang="en-GB" sz="4800" dirty="0" smtClean="0"/>
            </a:br>
            <a:r>
              <a:rPr lang="en-GB" sz="4800" dirty="0" smtClean="0"/>
              <a:t>F# </a:t>
            </a:r>
            <a:r>
              <a:rPr lang="en-GB" sz="4800" dirty="0" smtClean="0"/>
              <a:t>and the </a:t>
            </a:r>
            <a:r>
              <a:rPr lang="en-GB" sz="4800" dirty="0" smtClean="0"/>
              <a:t>Visual F# tools</a:t>
            </a:r>
            <a:br>
              <a:rPr lang="en-GB" sz="4800" dirty="0" smtClean="0"/>
            </a:br>
            <a:r>
              <a:rPr lang="en-GB" sz="4800" dirty="0" smtClean="0"/>
              <a:t>for your functional-first programming needs</a:t>
            </a:r>
            <a:endParaRPr lang="en-GB" sz="4800" dirty="0"/>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r>
              <a:rPr lang="en-GB" sz="4000" b="0" dirty="0">
                <a:solidFill>
                  <a:schemeClr val="accent5"/>
                </a:solidFill>
                <a:latin typeface="Andy" panose="03080602030302030203" pitchFamily="66" charset="0"/>
              </a:rPr>
              <a:t>Functional-first programming </a:t>
            </a:r>
            <a:r>
              <a:rPr lang="en-GB" sz="4000" dirty="0">
                <a:latin typeface="Andy" panose="03080602030302030203" pitchFamily="66" charset="0"/>
              </a:rPr>
              <a:t>is a general-purpose programming technique particularly suited to </a:t>
            </a:r>
            <a:r>
              <a:rPr lang="en-GB" sz="4000" dirty="0" smtClean="0">
                <a:latin typeface="Andy" panose="03080602030302030203" pitchFamily="66" charset="0"/>
              </a:rPr>
              <a:t>tasks where </a:t>
            </a:r>
            <a:r>
              <a:rPr lang="en-GB" sz="4000" dirty="0" smtClean="0">
                <a:solidFill>
                  <a:schemeClr val="accent5"/>
                </a:solidFill>
                <a:latin typeface="Andy" panose="03080602030302030203" pitchFamily="66" charset="0"/>
              </a:rPr>
              <a:t>Time-to-deployment</a:t>
            </a:r>
            <a:r>
              <a:rPr lang="en-GB" sz="4000" dirty="0" smtClean="0">
                <a:latin typeface="Andy" panose="03080602030302030203" pitchFamily="66" charset="0"/>
              </a:rPr>
              <a:t>, </a:t>
            </a:r>
            <a:r>
              <a:rPr lang="en-GB" sz="4000" dirty="0" smtClean="0">
                <a:solidFill>
                  <a:schemeClr val="accent5"/>
                </a:solidFill>
                <a:latin typeface="Andy" panose="03080602030302030203" pitchFamily="66" charset="0"/>
              </a:rPr>
              <a:t>Efficiency</a:t>
            </a:r>
            <a:r>
              <a:rPr lang="en-GB" sz="4000" dirty="0" smtClean="0">
                <a:latin typeface="Andy" panose="03080602030302030203" pitchFamily="66" charset="0"/>
              </a:rPr>
              <a:t>, </a:t>
            </a:r>
            <a:r>
              <a:rPr lang="en-GB" sz="4000" dirty="0" smtClean="0">
                <a:solidFill>
                  <a:schemeClr val="accent5"/>
                </a:solidFill>
                <a:latin typeface="Andy" panose="03080602030302030203" pitchFamily="66" charset="0"/>
              </a:rPr>
              <a:t>Correctness</a:t>
            </a:r>
            <a:r>
              <a:rPr lang="en-GB" sz="4000" dirty="0" smtClean="0">
                <a:latin typeface="Andy" panose="03080602030302030203" pitchFamily="66" charset="0"/>
              </a:rPr>
              <a:t> and </a:t>
            </a:r>
            <a:r>
              <a:rPr lang="en-GB" sz="4000" dirty="0" smtClean="0">
                <a:solidFill>
                  <a:schemeClr val="accent5"/>
                </a:solidFill>
                <a:latin typeface="Andy" panose="03080602030302030203" pitchFamily="66" charset="0"/>
              </a:rPr>
              <a:t>Taming Complexity</a:t>
            </a:r>
            <a:r>
              <a:rPr lang="en-GB" sz="4000" dirty="0" smtClean="0">
                <a:latin typeface="Andy" panose="03080602030302030203" pitchFamily="66" charset="0"/>
              </a:rPr>
              <a:t> dominate.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46169497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r>
              <a:rPr lang="en-GB" sz="4000" dirty="0" smtClean="0">
                <a:solidFill>
                  <a:schemeClr val="accent5"/>
                </a:solidFill>
                <a:latin typeface="Andy" panose="03080602030302030203" pitchFamily="66" charset="0"/>
              </a:rPr>
              <a:t>Examples </a:t>
            </a:r>
            <a:r>
              <a:rPr lang="en-GB" sz="4000" dirty="0" smtClean="0">
                <a:latin typeface="Andy" panose="03080602030302030203" pitchFamily="66" charset="0"/>
              </a:rPr>
              <a:t>include </a:t>
            </a:r>
            <a:r>
              <a:rPr lang="en-GB" sz="4000" dirty="0" smtClean="0">
                <a:latin typeface="Andy" panose="03080602030302030203" pitchFamily="66" charset="0"/>
              </a:rPr>
              <a:t>ETL </a:t>
            </a:r>
            <a:r>
              <a:rPr lang="en-GB" sz="4000" dirty="0" smtClean="0">
                <a:latin typeface="Andy" panose="03080602030302030203" pitchFamily="66" charset="0"/>
              </a:rPr>
              <a:t>pipelines, </a:t>
            </a:r>
            <a:r>
              <a:rPr lang="en-GB" sz="4000" dirty="0" smtClean="0">
                <a:latin typeface="Andy" panose="03080602030302030203" pitchFamily="66" charset="0"/>
              </a:rPr>
              <a:t>general data-manipulation</a:t>
            </a:r>
            <a:r>
              <a:rPr lang="en-GB" sz="4000" dirty="0" smtClean="0">
                <a:latin typeface="Andy" panose="03080602030302030203" pitchFamily="66" charset="0"/>
              </a:rPr>
              <a:t>, </a:t>
            </a:r>
            <a:r>
              <a:rPr lang="en-GB" sz="4000" dirty="0">
                <a:latin typeface="Andy" panose="03080602030302030203" pitchFamily="66" charset="0"/>
              </a:rPr>
              <a:t>calculation engines, programmatic </a:t>
            </a:r>
            <a:r>
              <a:rPr lang="en-GB" sz="4000" dirty="0" smtClean="0">
                <a:latin typeface="Andy" panose="03080602030302030203" pitchFamily="66" charset="0"/>
              </a:rPr>
              <a:t>UIs and data science. </a:t>
            </a:r>
            <a:br>
              <a:rPr lang="en-GB" sz="4000" dirty="0" smtClean="0">
                <a:latin typeface="Andy" panose="03080602030302030203" pitchFamily="66" charset="0"/>
              </a:rPr>
            </a:br>
            <a:r>
              <a:rPr lang="en-GB" sz="4000" dirty="0">
                <a:latin typeface="Andy" panose="03080602030302030203" pitchFamily="66" charset="0"/>
              </a:rPr>
              <a:t/>
            </a:r>
            <a:br>
              <a:rPr lang="en-GB" sz="4000" dirty="0">
                <a:latin typeface="Andy" panose="03080602030302030203" pitchFamily="66" charset="0"/>
              </a:rPr>
            </a:br>
            <a:r>
              <a:rPr lang="en-GB" sz="4000" dirty="0" smtClean="0">
                <a:latin typeface="Andy" panose="03080602030302030203" pitchFamily="66" charset="0"/>
              </a:rPr>
              <a:t>While </a:t>
            </a:r>
            <a:r>
              <a:rPr lang="en-GB" sz="4000" dirty="0">
                <a:latin typeface="Andy" panose="03080602030302030203" pitchFamily="66" charset="0"/>
              </a:rPr>
              <a:t>these problems can be solved using other programming paradigms, </a:t>
            </a:r>
            <a:r>
              <a:rPr lang="en-GB" sz="4000" dirty="0">
                <a:solidFill>
                  <a:schemeClr val="accent5"/>
                </a:solidFill>
                <a:latin typeface="Andy" panose="03080602030302030203" pitchFamily="66" charset="0"/>
              </a:rPr>
              <a:t>they are particularly </a:t>
            </a:r>
            <a:r>
              <a:rPr lang="en-GB" sz="4000" dirty="0" smtClean="0">
                <a:solidFill>
                  <a:schemeClr val="accent5"/>
                </a:solidFill>
                <a:latin typeface="Andy" panose="03080602030302030203" pitchFamily="66" charset="0"/>
              </a:rPr>
              <a:t>amenable </a:t>
            </a:r>
            <a:r>
              <a:rPr lang="en-GB" sz="4000" dirty="0">
                <a:solidFill>
                  <a:schemeClr val="accent5"/>
                </a:solidFill>
                <a:latin typeface="Andy" panose="03080602030302030203" pitchFamily="66" charset="0"/>
              </a:rPr>
              <a:t>to functional-first programming</a:t>
            </a:r>
            <a:r>
              <a:rPr lang="en-GB" sz="4000" dirty="0">
                <a:latin typeface="Andy" panose="03080602030302030203" pitchFamily="66" charset="0"/>
              </a:rPr>
              <a:t>.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1324960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r>
              <a:rPr lang="en-GB" sz="4400" dirty="0" smtClean="0">
                <a:latin typeface="Andy" panose="03080602030302030203" pitchFamily="66" charset="0"/>
              </a:rPr>
              <a:t>Functional-first </a:t>
            </a:r>
            <a:r>
              <a:rPr lang="en-GB" sz="4400" dirty="0">
                <a:latin typeface="Andy" panose="03080602030302030203" pitchFamily="66" charset="0"/>
              </a:rPr>
              <a:t>programming uses </a:t>
            </a:r>
            <a:r>
              <a:rPr lang="en-GB" sz="4400" dirty="0">
                <a:solidFill>
                  <a:schemeClr val="accent5"/>
                </a:solidFill>
                <a:latin typeface="Andy" panose="03080602030302030203" pitchFamily="66" charset="0"/>
              </a:rPr>
              <a:t>functional programming</a:t>
            </a:r>
            <a:r>
              <a:rPr lang="en-GB" sz="4400" dirty="0">
                <a:latin typeface="Andy" panose="03080602030302030203" pitchFamily="66" charset="0"/>
              </a:rPr>
              <a:t> as the </a:t>
            </a:r>
            <a:r>
              <a:rPr lang="en-GB" sz="4400" dirty="0">
                <a:solidFill>
                  <a:schemeClr val="accent5"/>
                </a:solidFill>
                <a:latin typeface="Andy" panose="03080602030302030203" pitchFamily="66" charset="0"/>
              </a:rPr>
              <a:t>initial</a:t>
            </a:r>
            <a:r>
              <a:rPr lang="en-GB" sz="4400" dirty="0">
                <a:latin typeface="Andy" panose="03080602030302030203" pitchFamily="66" charset="0"/>
              </a:rPr>
              <a:t> </a:t>
            </a:r>
            <a:r>
              <a:rPr lang="en-GB" sz="4400" dirty="0">
                <a:solidFill>
                  <a:schemeClr val="accent5"/>
                </a:solidFill>
                <a:latin typeface="Andy" panose="03080602030302030203" pitchFamily="66" charset="0"/>
              </a:rPr>
              <a:t>paradigm </a:t>
            </a:r>
            <a:r>
              <a:rPr lang="en-GB" sz="4400" dirty="0">
                <a:latin typeface="Andy" panose="03080602030302030203" pitchFamily="66" charset="0"/>
              </a:rPr>
              <a:t>for most purposes, </a:t>
            </a:r>
            <a:r>
              <a:rPr lang="en-GB" sz="4400" dirty="0">
                <a:solidFill>
                  <a:schemeClr val="tx1"/>
                </a:solidFill>
                <a:latin typeface="Andy" panose="03080602030302030203" pitchFamily="66" charset="0"/>
              </a:rPr>
              <a:t>but employs other techniques such as </a:t>
            </a:r>
            <a:r>
              <a:rPr lang="en-GB" sz="4400" dirty="0" smtClean="0">
                <a:solidFill>
                  <a:schemeClr val="tx1"/>
                </a:solidFill>
                <a:latin typeface="Andy" panose="03080602030302030203" pitchFamily="66" charset="0"/>
              </a:rPr>
              <a:t>objects and </a:t>
            </a:r>
            <a:r>
              <a:rPr lang="en-GB" sz="4400" dirty="0">
                <a:solidFill>
                  <a:schemeClr val="tx1"/>
                </a:solidFill>
                <a:latin typeface="Andy" panose="03080602030302030203" pitchFamily="66" charset="0"/>
              </a:rPr>
              <a:t>state </a:t>
            </a:r>
            <a:r>
              <a:rPr lang="en-GB" sz="4400" dirty="0" smtClean="0">
                <a:solidFill>
                  <a:schemeClr val="tx1"/>
                </a:solidFill>
                <a:latin typeface="Andy" panose="03080602030302030203" pitchFamily="66" charset="0"/>
              </a:rPr>
              <a:t>as </a:t>
            </a:r>
            <a:r>
              <a:rPr lang="en-GB" sz="4400" dirty="0">
                <a:solidFill>
                  <a:schemeClr val="tx1"/>
                </a:solidFill>
                <a:latin typeface="Andy" panose="03080602030302030203" pitchFamily="66" charset="0"/>
              </a:rPr>
              <a:t>necessary.  </a:t>
            </a:r>
          </a:p>
        </p:txBody>
      </p:sp>
    </p:spTree>
    <p:extLst>
      <p:ext uri="{BB962C8B-B14F-4D97-AF65-F5344CB8AC3E}">
        <p14:creationId xmlns:p14="http://schemas.microsoft.com/office/powerpoint/2010/main" val="5209554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pPr algn="ct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665" y="4099531"/>
            <a:ext cx="3384645" cy="911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005237" y="1250035"/>
            <a:ext cx="5227393" cy="1107996"/>
          </a:xfrm>
          <a:prstGeom prst="rect">
            <a:avLst/>
          </a:prstGeom>
          <a:noFill/>
        </p:spPr>
        <p:txBody>
          <a:bodyPr wrap="none" lIns="0" tIns="0" rIns="0" bIns="0" rtlCol="0">
            <a:spAutoFit/>
          </a:bodyPr>
          <a:lstStyle/>
          <a:p>
            <a:r>
              <a:rPr lang="en-GB" sz="7200" dirty="0">
                <a:latin typeface="Segoe Script" panose="020B0504020000000003" pitchFamily="34" charset="0"/>
              </a:rPr>
              <a:t>Give your </a:t>
            </a:r>
          </a:p>
        </p:txBody>
      </p:sp>
      <p:sp>
        <p:nvSpPr>
          <p:cNvPr id="5" name="TextBox 4"/>
          <p:cNvSpPr txBox="1"/>
          <p:nvPr/>
        </p:nvSpPr>
        <p:spPr>
          <a:xfrm>
            <a:off x="708134" y="5174776"/>
            <a:ext cx="11479104" cy="1231106"/>
          </a:xfrm>
          <a:prstGeom prst="rect">
            <a:avLst/>
          </a:prstGeom>
          <a:noFill/>
        </p:spPr>
        <p:txBody>
          <a:bodyPr wrap="none" lIns="0" tIns="0" rIns="0" bIns="0" rtlCol="0">
            <a:spAutoFit/>
          </a:bodyPr>
          <a:lstStyle/>
          <a:p>
            <a:r>
              <a:rPr lang="en-GB" sz="8000" dirty="0" smtClean="0">
                <a:latin typeface="Segoe Script" panose="020B0504020000000003" pitchFamily="34" charset="0"/>
              </a:rPr>
              <a:t>world some F</a:t>
            </a:r>
            <a:r>
              <a:rPr lang="en-GB" sz="8000" dirty="0">
                <a:latin typeface="Segoe Script" panose="020B0504020000000003" pitchFamily="34" charset="0"/>
              </a:rPr>
              <a:t># </a:t>
            </a:r>
            <a:r>
              <a:rPr lang="en-GB" sz="8000" dirty="0" smtClean="0">
                <a:latin typeface="Segoe Script" panose="020B0504020000000003" pitchFamily="34" charset="0"/>
              </a:rPr>
              <a:t>spice!</a:t>
            </a:r>
            <a:endParaRPr lang="en-GB" sz="8000" dirty="0">
              <a:latin typeface="Segoe Script" panose="020B0504020000000003" pitchFamily="34" charset="0"/>
            </a:endParaRPr>
          </a:p>
        </p:txBody>
      </p:sp>
      <p:pic>
        <p:nvPicPr>
          <p:cNvPr id="1026" name="Picture 2" descr="https://encrypted-tbn3.gstatic.com/images?q=tbn:ANd9GcSERj5Na06yqUl3XTk-6YhtkUCcRInIUDVoHae20scNnMcgHEgw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712" y="2261389"/>
            <a:ext cx="2559836" cy="2285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1.gstatic.com/images?q=tbn:ANd9GcQshpp4c6Ko75YmGBv62FiDDeAEi4yTyiXOPEClIZbd175GE27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166" y="3981685"/>
            <a:ext cx="1486180" cy="10293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3.gstatic.com/images?q=tbn:ANd9GcQhv89Ya7abKBqlDW2qF3KXn6RbJc68oWgCmEjizJl02iCVDwfJ6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833" y="2059363"/>
            <a:ext cx="2091803" cy="16306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1" y="2458876"/>
            <a:ext cx="1803379" cy="1477328"/>
          </a:xfrm>
          <a:prstGeom prst="rect">
            <a:avLst/>
          </a:prstGeom>
          <a:noFill/>
        </p:spPr>
        <p:txBody>
          <a:bodyPr wrap="none" lIns="0" tIns="0" rIns="0" bIns="0" rtlCol="0">
            <a:spAutoFit/>
          </a:bodyPr>
          <a:lstStyle/>
          <a:p>
            <a:r>
              <a:rPr lang="en-GB" sz="9600" b="1" dirty="0" err="1" smtClean="0">
                <a:gradFill>
                  <a:gsLst>
                    <a:gs pos="0">
                      <a:schemeClr val="tx1"/>
                    </a:gs>
                    <a:gs pos="86000">
                      <a:schemeClr val="tx1"/>
                    </a:gs>
                  </a:gsLst>
                  <a:lin ang="5400000" scaled="0"/>
                </a:gradFill>
                <a:latin typeface="Segoe Light" pitchFamily="34" charset="0"/>
              </a:rPr>
              <a:t>iOS</a:t>
            </a:r>
            <a:endParaRPr lang="en-GB" sz="96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2336296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2"/>
            <a:ext cx="10789877" cy="1523846"/>
          </a:xfrm>
        </p:spPr>
        <p:txBody>
          <a:bodyPr/>
          <a:lstStyle/>
          <a:p>
            <a:pPr algn="ctr"/>
            <a:endParaRPr lang="en-GB"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23332" y="555438"/>
            <a:ext cx="10752174" cy="58180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Freeform 2"/>
          <p:cNvSpPr/>
          <p:nvPr/>
        </p:nvSpPr>
        <p:spPr bwMode="auto">
          <a:xfrm>
            <a:off x="2316737" y="3885390"/>
            <a:ext cx="535645" cy="345416"/>
          </a:xfrm>
          <a:custGeom>
            <a:avLst/>
            <a:gdLst>
              <a:gd name="connsiteX0" fmla="*/ 262690 w 535645"/>
              <a:gd name="connsiteY0" fmla="*/ 17870 h 345416"/>
              <a:gd name="connsiteX1" fmla="*/ 57973 w 535645"/>
              <a:gd name="connsiteY1" fmla="*/ 17870 h 345416"/>
              <a:gd name="connsiteX2" fmla="*/ 17030 w 535645"/>
              <a:gd name="connsiteY2" fmla="*/ 72461 h 345416"/>
              <a:gd name="connsiteX3" fmla="*/ 17030 w 535645"/>
              <a:gd name="connsiteY3" fmla="*/ 277177 h 345416"/>
              <a:gd name="connsiteX4" fmla="*/ 98917 w 535645"/>
              <a:gd name="connsiteY4" fmla="*/ 304473 h 345416"/>
              <a:gd name="connsiteX5" fmla="*/ 139860 w 535645"/>
              <a:gd name="connsiteY5" fmla="*/ 318120 h 345416"/>
              <a:gd name="connsiteX6" fmla="*/ 262690 w 535645"/>
              <a:gd name="connsiteY6" fmla="*/ 345416 h 345416"/>
              <a:gd name="connsiteX7" fmla="*/ 467406 w 535645"/>
              <a:gd name="connsiteY7" fmla="*/ 331768 h 345416"/>
              <a:gd name="connsiteX8" fmla="*/ 494702 w 535645"/>
              <a:gd name="connsiteY8" fmla="*/ 290825 h 345416"/>
              <a:gd name="connsiteX9" fmla="*/ 535645 w 535645"/>
              <a:gd name="connsiteY9" fmla="*/ 263529 h 345416"/>
              <a:gd name="connsiteX10" fmla="*/ 521997 w 535645"/>
              <a:gd name="connsiteY10" fmla="*/ 140700 h 345416"/>
              <a:gd name="connsiteX11" fmla="*/ 481054 w 535645"/>
              <a:gd name="connsiteY11" fmla="*/ 99756 h 345416"/>
              <a:gd name="connsiteX12" fmla="*/ 399167 w 535645"/>
              <a:gd name="connsiteY12" fmla="*/ 45165 h 345416"/>
              <a:gd name="connsiteX13" fmla="*/ 317281 w 535645"/>
              <a:gd name="connsiteY13" fmla="*/ 4222 h 345416"/>
              <a:gd name="connsiteX14" fmla="*/ 180803 w 535645"/>
              <a:gd name="connsiteY14" fmla="*/ 4222 h 34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5645" h="345416">
                <a:moveTo>
                  <a:pt x="262690" y="17870"/>
                </a:moveTo>
                <a:cubicBezTo>
                  <a:pt x="189032" y="3138"/>
                  <a:pt x="139853" y="-13622"/>
                  <a:pt x="57973" y="17870"/>
                </a:cubicBezTo>
                <a:cubicBezTo>
                  <a:pt x="36743" y="26035"/>
                  <a:pt x="30678" y="54264"/>
                  <a:pt x="17030" y="72461"/>
                </a:cubicBezTo>
                <a:cubicBezTo>
                  <a:pt x="7618" y="128931"/>
                  <a:pt x="-16063" y="225174"/>
                  <a:pt x="17030" y="277177"/>
                </a:cubicBezTo>
                <a:cubicBezTo>
                  <a:pt x="32477" y="301451"/>
                  <a:pt x="71621" y="295375"/>
                  <a:pt x="98917" y="304473"/>
                </a:cubicBezTo>
                <a:lnTo>
                  <a:pt x="139860" y="318120"/>
                </a:lnTo>
                <a:cubicBezTo>
                  <a:pt x="168776" y="327758"/>
                  <a:pt x="235642" y="340006"/>
                  <a:pt x="262690" y="345416"/>
                </a:cubicBezTo>
                <a:cubicBezTo>
                  <a:pt x="330929" y="340867"/>
                  <a:pt x="400834" y="347432"/>
                  <a:pt x="467406" y="331768"/>
                </a:cubicBezTo>
                <a:cubicBezTo>
                  <a:pt x="483373" y="328011"/>
                  <a:pt x="483104" y="302423"/>
                  <a:pt x="494702" y="290825"/>
                </a:cubicBezTo>
                <a:cubicBezTo>
                  <a:pt x="506300" y="279227"/>
                  <a:pt x="521997" y="272628"/>
                  <a:pt x="535645" y="263529"/>
                </a:cubicBezTo>
                <a:cubicBezTo>
                  <a:pt x="531096" y="222586"/>
                  <a:pt x="535024" y="179781"/>
                  <a:pt x="521997" y="140700"/>
                </a:cubicBezTo>
                <a:cubicBezTo>
                  <a:pt x="515894" y="122390"/>
                  <a:pt x="496289" y="111606"/>
                  <a:pt x="481054" y="99756"/>
                </a:cubicBezTo>
                <a:cubicBezTo>
                  <a:pt x="455159" y="79615"/>
                  <a:pt x="426463" y="63362"/>
                  <a:pt x="399167" y="45165"/>
                </a:cubicBezTo>
                <a:cubicBezTo>
                  <a:pt x="374266" y="28564"/>
                  <a:pt x="349217" y="6679"/>
                  <a:pt x="317281" y="4222"/>
                </a:cubicBezTo>
                <a:cubicBezTo>
                  <a:pt x="271922" y="733"/>
                  <a:pt x="226296" y="4222"/>
                  <a:pt x="180803" y="4222"/>
                </a:cubicBezTo>
              </a:path>
            </a:pathLst>
          </a:cu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6" name="Right Arrow 5"/>
          <p:cNvSpPr/>
          <p:nvPr/>
        </p:nvSpPr>
        <p:spPr bwMode="auto">
          <a:xfrm rot="11727292">
            <a:off x="2941645" y="4261819"/>
            <a:ext cx="2088108" cy="953283"/>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84605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Exosystem</a:t>
            </a:r>
            <a:r>
              <a:rPr lang="en-GB" dirty="0" smtClean="0"/>
              <a:t>: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41" y="1594246"/>
            <a:ext cx="9789263"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a:hlinkClick r:id="rId2"/>
              </a:rPr>
              <a:t>http://aws.amazon.com/tools</a:t>
            </a:r>
            <a:r>
              <a:rPr lang="en-GB" sz="3600" dirty="0"/>
              <a:t> </a:t>
            </a:r>
            <a:br>
              <a:rPr lang="en-GB" sz="3600" dirty="0"/>
            </a:br>
            <a:r>
              <a:rPr lang="en-GB" sz="3600" dirty="0"/>
              <a:t/>
            </a:r>
            <a:br>
              <a:rPr lang="en-GB" sz="3600" dirty="0"/>
            </a:br>
            <a:r>
              <a:rPr lang="en-GB" sz="3600" dirty="0">
                <a:hlinkClick r:id="rId3"/>
              </a:rPr>
              <a:t>https://github.com/aws</a:t>
            </a:r>
            <a:r>
              <a:rPr lang="en-GB" sz="3600" dirty="0"/>
              <a:t> (Apache 2.0)</a:t>
            </a:r>
            <a:endParaRPr lang="en-GB" sz="4800"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34"/>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67"/>
            <a:ext cx="11147562" cy="2853088"/>
          </a:xfrm>
        </p:spPr>
        <p:txBody>
          <a:bodyPr/>
          <a:lstStyle/>
          <a:p>
            <a:r>
              <a:rPr lang="en-GB" dirty="0" smtClean="0"/>
              <a:t>Azure .NET SDKs</a:t>
            </a:r>
            <a:br>
              <a:rPr lang="en-GB" dirty="0" smtClean="0"/>
            </a:br>
            <a:r>
              <a:rPr lang="en-GB" dirty="0"/>
              <a:t/>
            </a:r>
            <a:br>
              <a:rPr lang="en-GB" dirty="0"/>
            </a:br>
            <a:r>
              <a:rPr lang="en-GB" sz="3200" dirty="0">
                <a:hlinkClick r:id="rId2"/>
              </a:rPr>
              <a:t>http://www.windowsazure.com</a:t>
            </a:r>
            <a:r>
              <a:rPr lang="en-GB" sz="3200" dirty="0"/>
              <a:t> </a:t>
            </a:r>
            <a:br>
              <a:rPr lang="en-GB" sz="3200" dirty="0"/>
            </a:br>
            <a:r>
              <a:rPr lang="en-GB" sz="3200" dirty="0"/>
              <a:t/>
            </a:r>
            <a:br>
              <a:rPr lang="en-GB" sz="3200" dirty="0"/>
            </a:br>
            <a:r>
              <a:rPr lang="en-GB" sz="3200" dirty="0">
                <a:hlinkClick r:id="rId3"/>
              </a:rPr>
              <a:t>https://github.com/WindowsAzure/</a:t>
            </a:r>
            <a:r>
              <a:rPr lang="en-GB" sz="3200" dirty="0"/>
              <a:t>  (Apache 2.0)</a:t>
            </a:r>
            <a:endParaRPr lang="en-GB" dirty="0"/>
          </a:p>
        </p:txBody>
      </p:sp>
      <p:sp>
        <p:nvSpPr>
          <p:cNvPr id="3" name="Text Placeholder 2"/>
          <p:cNvSpPr>
            <a:spLocks noGrp="1"/>
          </p:cNvSpPr>
          <p:nvPr>
            <p:ph type="body" idx="1"/>
          </p:nvPr>
        </p:nvSpPr>
        <p:spPr>
          <a:xfrm>
            <a:off x="519047" y="1448142"/>
            <a:ext cx="11147560" cy="5401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50" y="1255594"/>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7602" y="368141"/>
            <a:ext cx="10789877" cy="1523846"/>
          </a:xfrm>
        </p:spPr>
        <p:txBody>
          <a:bodyPr/>
          <a:lstStyle/>
          <a:p>
            <a:r>
              <a:rPr lang="en-GB" dirty="0" smtClean="0"/>
              <a:t>Learn more</a:t>
            </a:r>
            <a:endParaRPr lang="en-GB" dirty="0"/>
          </a:p>
        </p:txBody>
      </p:sp>
      <p:sp>
        <p:nvSpPr>
          <p:cNvPr id="3" name="Title 1"/>
          <p:cNvSpPr txBox="1">
            <a:spLocks/>
          </p:cNvSpPr>
          <p:nvPr/>
        </p:nvSpPr>
        <p:spPr>
          <a:xfrm>
            <a:off x="837602" y="3433391"/>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600" dirty="0"/>
          </a:p>
          <a:p>
            <a:endParaRPr lang="en-GB" sz="3600" dirty="0"/>
          </a:p>
          <a:p>
            <a:endParaRPr lang="en-GB" sz="3600" dirty="0"/>
          </a:p>
          <a:p>
            <a:endParaRPr lang="en-GB" sz="3600" dirty="0"/>
          </a:p>
          <a:p>
            <a:r>
              <a:rPr lang="en-GB" sz="3600" dirty="0">
                <a:hlinkClick r:id="rId2"/>
              </a:rPr>
              <a:t>fsharp.org</a:t>
            </a:r>
          </a:p>
          <a:p>
            <a:r>
              <a:rPr lang="en-GB" sz="3600" dirty="0">
                <a:hlinkClick r:id="rId2"/>
              </a:rPr>
              <a:t>fsharp.org/math</a:t>
            </a:r>
            <a:r>
              <a:rPr lang="en-GB" sz="3600" dirty="0"/>
              <a:t> </a:t>
            </a:r>
          </a:p>
          <a:p>
            <a:r>
              <a:rPr lang="en-GB" sz="3600" dirty="0">
                <a:hlinkClick r:id="rId3"/>
              </a:rPr>
              <a:t>fsharp.org/data-science</a:t>
            </a:r>
            <a:r>
              <a:rPr lang="en-GB" sz="3600" dirty="0"/>
              <a:t>    </a:t>
            </a:r>
          </a:p>
          <a:p>
            <a:r>
              <a:rPr lang="en-GB" sz="3600" dirty="0">
                <a:hlinkClick r:id="rId4"/>
              </a:rPr>
              <a:t>fsharp.org/machine-learning</a:t>
            </a:r>
            <a:endParaRPr lang="en-GB" sz="3600" dirty="0"/>
          </a:p>
          <a:p>
            <a:r>
              <a:rPr lang="en-GB" sz="3600" dirty="0">
                <a:hlinkClick r:id="rId5"/>
              </a:rPr>
              <a:t>fsharp.org/cloud</a:t>
            </a:r>
            <a:endParaRPr lang="en-GB" sz="3600" dirty="0"/>
          </a:p>
          <a:p>
            <a:r>
              <a:rPr lang="en-GB" sz="3600" dirty="0">
                <a:hlinkClick r:id="rId6"/>
              </a:rPr>
              <a:t>fsharp.org/data-access</a:t>
            </a:r>
            <a:r>
              <a:rPr lang="en-GB" sz="3600" dirty="0"/>
              <a:t> </a:t>
            </a:r>
          </a:p>
          <a:p>
            <a:endParaRPr lang="en-GB" sz="3600" dirty="0"/>
          </a:p>
          <a:p>
            <a:r>
              <a:rPr lang="en-GB" sz="3600" dirty="0">
                <a:hlinkClick r:id="rId7"/>
              </a:rPr>
              <a:t>fsharp.net (MSDN pages)</a:t>
            </a:r>
            <a:endParaRPr lang="en-GB" sz="3600" dirty="0">
              <a:hlinkClick r:id="rId2"/>
            </a:endParaRPr>
          </a:p>
          <a:p>
            <a:endParaRPr lang="en-GB" sz="3600" dirty="0"/>
          </a:p>
          <a:p>
            <a:r>
              <a:rPr lang="en-GB" sz="3600" dirty="0"/>
              <a:t>   </a:t>
            </a:r>
          </a:p>
          <a:p>
            <a:r>
              <a:rPr lang="en-GB" sz="360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826044"/>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3439008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3490995"/>
          </a:xfrm>
        </p:spPr>
        <p:txBody>
          <a:bodyPr/>
          <a:lstStyle/>
          <a:p>
            <a:pPr algn="ctr"/>
            <a:r>
              <a:rPr lang="en-GB" dirty="0" smtClean="0"/>
              <a:t>Demo: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38"/>
            <a:ext cx="11171635" cy="6537173"/>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300" dirty="0">
                <a:latin typeface="Candara" pitchFamily="34" charset="0"/>
              </a:rPr>
              <a:t>“Just like a library”</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4300" dirty="0">
                <a:latin typeface="Candara" pitchFamily="34" charset="0"/>
              </a:rPr>
              <a:t>“</a:t>
            </a:r>
            <a:r>
              <a:rPr lang="en-GB" sz="3300" dirty="0">
                <a:latin typeface="Candara" pitchFamily="34" charset="0"/>
              </a:rPr>
              <a:t>A design-time component that computes a space of types and methods on-demand…”</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“An adaptor between data/services and the .NET type system…”</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“On-demand, scalable compile-time provision of type/module definitions…”</a:t>
            </a:r>
            <a:br>
              <a:rPr lang="en-GB" sz="3300" dirty="0">
                <a:latin typeface="Candara" pitchFamily="34" charset="0"/>
              </a:rPr>
            </a:br>
            <a:r>
              <a:rPr lang="en-GB" sz="3300" dirty="0">
                <a:latin typeface="Candara" pitchFamily="34" charset="0"/>
              </a:rPr>
              <a:t/>
            </a:r>
            <a:br>
              <a:rPr lang="en-GB" sz="33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Data 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Data is like water…</a:t>
            </a:r>
          </a:p>
        </p:txBody>
      </p:sp>
      <p:sp>
        <p:nvSpPr>
          <p:cNvPr id="2" name="Text Placeholder 1"/>
          <p:cNvSpPr>
            <a:spLocks noGrp="1"/>
          </p:cNvSpPr>
          <p:nvPr>
            <p:ph type="body" sz="quarter" idx="10"/>
          </p:nvPr>
        </p:nvSpPr>
        <p:spPr>
          <a:xfrm>
            <a:off x="1039676" y="1448135"/>
            <a:ext cx="11147562" cy="3795764"/>
          </a:xfrm>
        </p:spPr>
        <p:txBody>
          <a:bodyPr/>
          <a:lstStyle/>
          <a:p>
            <a:pPr marL="574507" indent="-571332">
              <a:buFont typeface="Arial" pitchFamily="34" charset="0"/>
              <a:buChar char="•"/>
            </a:pPr>
            <a:r>
              <a:rPr lang="en-US" sz="3200" dirty="0"/>
              <a:t>Everyone needs it. Everyone knows where to get it.</a:t>
            </a:r>
          </a:p>
          <a:p>
            <a:pPr marL="574507" indent="-571332">
              <a:buFont typeface="Arial" pitchFamily="34" charset="0"/>
              <a:buChar char="•"/>
            </a:pPr>
            <a:r>
              <a:rPr lang="en-US" sz="3200" dirty="0"/>
              <a:t>Nobody is sure where it really came from, or goes to.</a:t>
            </a:r>
          </a:p>
          <a:p>
            <a:pPr marL="574507" indent="-571332">
              <a:buFont typeface="Arial" pitchFamily="34" charset="0"/>
              <a:buChar char="•"/>
            </a:pPr>
            <a:r>
              <a:rPr lang="en-US" sz="3200" dirty="0"/>
              <a:t>…really knows its true cost, or true value.</a:t>
            </a:r>
          </a:p>
          <a:p>
            <a:pPr marL="574507" indent="-571332">
              <a:buFont typeface="Arial" pitchFamily="34" charset="0"/>
              <a:buChar char="•"/>
            </a:pPr>
            <a:r>
              <a:rPr lang="en-US" sz="3200" dirty="0"/>
              <a:t>…likes to pay for it, or to share it.</a:t>
            </a:r>
          </a:p>
          <a:p>
            <a:pPr marL="574507" indent="-571332">
              <a:buFont typeface="Arial" pitchFamily="34" charset="0"/>
              <a:buChar char="•"/>
            </a:pPr>
            <a:r>
              <a:rPr lang="en-US" sz="3200" dirty="0"/>
              <a:t>…knows how much is wasted.</a:t>
            </a:r>
          </a:p>
          <a:p>
            <a:pPr marL="574507" indent="-571332">
              <a:buFont typeface="Arial" pitchFamily="34" charset="0"/>
              <a:buChar char="•"/>
            </a:pPr>
            <a:r>
              <a:rPr lang="en-US" sz="3200" dirty="0"/>
              <a:t>You might get washed away by it.</a:t>
            </a:r>
          </a:p>
          <a:p>
            <a:pPr marL="574507" indent="-571332">
              <a:buFont typeface="Arial" pitchFamily="34" charset="0"/>
              <a:buChar char="•"/>
            </a:pPr>
            <a:r>
              <a:rPr lang="en-US" sz="3200" dirty="0"/>
              <a:t>You only find out it was bad after you have drunk it.</a:t>
            </a:r>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71917"/>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programming is intensely</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732338"/>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a:solidFill>
                  <a:srgbClr val="002060"/>
                </a:solidFill>
                <a:latin typeface="Consolas" pitchFamily="49" charset="0"/>
                <a:cs typeface="Consolas" pitchFamily="49" charset="0"/>
              </a:rPr>
              <a:t>Freebase.GetDataContext</a:t>
            </a:r>
            <a:r>
              <a:rPr lang="en-GB" sz="2400" b="1" dirty="0">
                <a:solidFill>
                  <a:srgbClr val="002060"/>
                </a:solidFill>
                <a:latin typeface="Consolas" pitchFamily="49" charset="0"/>
                <a:cs typeface="Consolas" pitchFamily="49" charset="0"/>
              </a:rPr>
              <a:t>()</a:t>
            </a:r>
          </a:p>
          <a:p>
            <a:pPr marL="611889" indent="-611889">
              <a:buFont typeface="+mj-lt"/>
              <a:buAutoNum type="arabicPeriod"/>
            </a:pPr>
            <a:endParaRPr lang="en-GB" sz="1200" dirty="0"/>
          </a:p>
          <a:p>
            <a:pPr marL="0" indent="0">
              <a:buNone/>
            </a:pPr>
            <a:r>
              <a:rPr lang="en-GB" sz="2900" dirty="0"/>
              <a:t>1. Compiler/IDE requests metadata for symbol </a:t>
            </a:r>
            <a:r>
              <a:rPr lang="en-GB" sz="2100" dirty="0" err="1">
                <a:latin typeface="Consolas" pitchFamily="49" charset="0"/>
                <a:cs typeface="Consolas" pitchFamily="49" charset="0"/>
              </a:rPr>
              <a:t>GetDataContext</a:t>
            </a:r>
            <a:endParaRPr lang="en-GB" sz="2900" dirty="0"/>
          </a:p>
          <a:p>
            <a:pPr marL="1091722" lvl="1" indent="-611889">
              <a:buFont typeface="Wingdings" pitchFamily="2" charset="2"/>
              <a:buChar char="ü"/>
            </a:pPr>
            <a:r>
              <a:rPr lang="en-GB" sz="2400" dirty="0"/>
              <a:t>Provider reports return type of </a:t>
            </a:r>
            <a:r>
              <a:rPr lang="en-GB" sz="2100" dirty="0" err="1">
                <a:latin typeface="Consolas" pitchFamily="49" charset="0"/>
                <a:cs typeface="Consolas" pitchFamily="49" charset="0"/>
              </a:rPr>
              <a:t>FreebaseDataContext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data.</a:t>
            </a:r>
          </a:p>
          <a:p>
            <a:pPr marL="611889" indent="-611889">
              <a:buFont typeface="+mj-lt"/>
              <a:buAutoNum type="arabicPeriod"/>
            </a:pPr>
            <a:endParaRPr lang="en-GB" sz="1200" dirty="0"/>
          </a:p>
          <a:p>
            <a:pPr marL="0" indent="0">
              <a:buNone/>
            </a:pPr>
            <a:r>
              <a:rPr lang="en-GB" sz="2900" dirty="0"/>
              <a:t>2. Compiler/IDE requests contents of type </a:t>
            </a:r>
            <a:r>
              <a:rPr lang="en-GB" sz="2100" dirty="0" err="1">
                <a:gradFill>
                  <a:gsLst>
                    <a:gs pos="0">
                      <a:prstClr val="black"/>
                    </a:gs>
                    <a:gs pos="86000">
                      <a:prstClr val="black"/>
                    </a:gs>
                  </a:gsLst>
                  <a:lin ang="5400000" scaled="0"/>
                </a:gradFill>
                <a:latin typeface="Consolas" pitchFamily="49" charset="0"/>
                <a:cs typeface="Consolas" pitchFamily="49" charset="0"/>
              </a:rPr>
              <a:t>FreebaseDataContext</a:t>
            </a:r>
            <a:endParaRPr lang="en-GB" sz="2900" dirty="0"/>
          </a:p>
          <a:p>
            <a:pPr marL="1091722" lvl="1" indent="-611889">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1722" lvl="1" indent="-611889">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889" indent="-611889">
              <a:buFont typeface="+mj-lt"/>
              <a:buAutoNum type="arabicPeriod"/>
            </a:pPr>
            <a:endParaRPr lang="en-GB" sz="1500" dirty="0"/>
          </a:p>
          <a:p>
            <a:pPr marL="0" indent="0">
              <a:buNone/>
            </a:pPr>
            <a:r>
              <a:rPr lang="en-GB" sz="2100" b="1" dirty="0">
                <a:solidFill>
                  <a:srgbClr val="002060"/>
                </a:solidFill>
                <a:latin typeface="Consolas" pitchFamily="49" charset="0"/>
                <a:cs typeface="Consolas" pitchFamily="49" charset="0"/>
              </a:rPr>
              <a:t>		</a:t>
            </a:r>
            <a:r>
              <a:rPr lang="en-GB" sz="2400" b="1" dirty="0" err="1">
                <a:solidFill>
                  <a:srgbClr val="002060"/>
                </a:solidFill>
                <a:latin typeface="Consolas" pitchFamily="49" charset="0"/>
                <a:cs typeface="Consolas" pitchFamily="49" charset="0"/>
              </a:rPr>
              <a:t>data.Society</a:t>
            </a:r>
            <a:endParaRPr lang="en-GB" sz="2400" b="1" dirty="0">
              <a:solidFill>
                <a:srgbClr val="002060"/>
              </a:solidFill>
              <a:latin typeface="Consolas" pitchFamily="49" charset="0"/>
              <a:cs typeface="Consolas" pitchFamily="49" charset="0"/>
            </a:endParaRPr>
          </a:p>
          <a:p>
            <a:pPr marL="611889" indent="-611889">
              <a:buFont typeface="+mj-lt"/>
              <a:buAutoNum type="arabicPeriod"/>
            </a:pPr>
            <a:endParaRPr lang="en-GB" sz="1200" dirty="0">
              <a:gradFill>
                <a:gsLst>
                  <a:gs pos="0">
                    <a:prstClr val="black"/>
                  </a:gs>
                  <a:gs pos="86000">
                    <a:prstClr val="black"/>
                  </a:gs>
                </a:gsLst>
                <a:lin ang="5400000" scaled="0"/>
              </a:gradFill>
            </a:endParaRPr>
          </a:p>
          <a:p>
            <a:pPr marL="0" indent="0">
              <a:buNone/>
            </a:pPr>
            <a:r>
              <a:rPr lang="en-GB" sz="2900" dirty="0"/>
              <a:t>3. Compiler/IDE requests metadata for symbol </a:t>
            </a:r>
            <a:r>
              <a:rPr lang="en-GB" sz="2100" dirty="0">
                <a:latin typeface="Consolas" pitchFamily="49" charset="0"/>
                <a:cs typeface="Consolas" pitchFamily="49" charset="0"/>
              </a:rPr>
              <a:t>Society</a:t>
            </a:r>
          </a:p>
          <a:p>
            <a:pPr marL="0" indent="0">
              <a:buNone/>
            </a:pPr>
            <a:r>
              <a:rPr lang="en-GB" sz="2100" dirty="0">
                <a:latin typeface="Consolas" pitchFamily="49" charset="0"/>
                <a:cs typeface="Consolas" pitchFamily="49" charset="0"/>
              </a:rPr>
              <a:t>...</a:t>
            </a:r>
            <a:endParaRPr lang="en-GB" sz="2900" dirty="0"/>
          </a:p>
          <a:p>
            <a:endParaRPr lang="en-GB" sz="29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30"/>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68" y="1487606"/>
            <a:ext cx="8807355" cy="4954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49"/>
            <a:ext cx="747776" cy="328371"/>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53"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46</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21"/>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47</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21"/>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48</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78"/>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1514612"/>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59"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51</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58"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09"/>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53</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57"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54</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61"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55</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47"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04/12/2013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56</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59"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30"/>
            <a:ext cx="11171635" cy="2271917"/>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2436"/>
            <a:ext cx="2462912" cy="522997"/>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33" tIns="54364" rIns="108733" bIns="54364" rtlCol="0" anchor="ctr">
            <a:spAutoFit/>
          </a:bodyPr>
          <a:lstStyle/>
          <a:p>
            <a:pPr defTabSz="1109811"/>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8" y="1518213"/>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33" tIns="54364" rIns="108733" bIns="54364" rtlCol="0" anchor="ctr">
            <a:spAutoFit/>
          </a:bodyPr>
          <a:lstStyle/>
          <a:p>
            <a:pPr algn="ctr" defTabSz="1109811"/>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6" y="3134560"/>
            <a:ext cx="5753127" cy="522997"/>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33" tIns="54364" rIns="108733" bIns="54364" rtlCol="0" anchor="ctr">
            <a:spAutoFit/>
          </a:bodyPr>
          <a:lstStyle/>
          <a:p>
            <a:pPr defTabSz="1109811"/>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0807" y="3986304"/>
            <a:ext cx="9940672" cy="522997"/>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33" tIns="54364" rIns="108733" bIns="54364" rtlCol="0" anchor="ctr">
            <a:spAutoFit/>
          </a:bodyPr>
          <a:lstStyle/>
          <a:p>
            <a:pPr defTabSz="1109811"/>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1690101" y="5102514"/>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33" tIns="54364" rIns="108733" bIns="54364" rtlCol="0" anchor="ctr">
            <a:spAutoFit/>
          </a:bodyPr>
          <a:lstStyle/>
          <a:p>
            <a:pPr algn="ctr" defTabSz="1109811"/>
            <a:r>
              <a:rPr lang="en-GB" sz="29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980227" y="5102513"/>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33" tIns="54364" rIns="108733" bIns="54364" rtlCol="0" anchor="ctr">
            <a:spAutoFit/>
          </a:bodyPr>
          <a:lstStyle/>
          <a:p>
            <a:pPr algn="ctr" defTabSz="1109811"/>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562315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760" tIns="54376" rIns="108760" bIns="54376"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609362" y="1600575"/>
            <a:ext cx="6635935" cy="4702826"/>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30" y="1701210"/>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412867"/>
            <a:ext cx="5531327" cy="556134"/>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1"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36906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30"/>
            <a:ext cx="11171635" cy="2271917"/>
          </a:xfrm>
        </p:spPr>
        <p:txBody>
          <a:bodyPr/>
          <a:lstStyle/>
          <a:p>
            <a:r>
              <a:rPr lang="en-GB" dirty="0" smtClean="0"/>
              <a:t>Theme #4</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402477939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problem, but…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7763802"/>
              </p:ext>
            </p:extLst>
          </p:nvPr>
        </p:nvGraphicFramePr>
        <p:xfrm>
          <a:off x="609365" y="1296536"/>
          <a:ext cx="10677336" cy="5429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70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22" y="813029"/>
            <a:ext cx="11171635" cy="3786529"/>
          </a:xfrm>
        </p:spPr>
        <p:txBody>
          <a:bodyPr/>
          <a:lstStyle/>
          <a:p>
            <a:r>
              <a:rPr lang="en-GB" dirty="0" err="1" smtClean="0"/>
              <a:t>FSharp.Data</a:t>
            </a:r>
            <a:r>
              <a:rPr lang="en-GB" dirty="0" smtClean="0"/>
              <a:t/>
            </a:r>
            <a:br>
              <a:rPr lang="en-GB" dirty="0" smtClean="0"/>
            </a:br>
            <a:r>
              <a:rPr lang="en-GB" dirty="0"/>
              <a:t/>
            </a:r>
            <a:br>
              <a:rPr lang="en-GB" dirty="0"/>
            </a:br>
            <a:r>
              <a:rPr lang="en-GB" dirty="0" smtClean="0">
                <a:hlinkClick r:id="rId2"/>
              </a:rPr>
              <a:t>fsharp.github.io/</a:t>
            </a:r>
            <a:r>
              <a:rPr lang="en-GB" dirty="0" err="1" smtClean="0">
                <a:hlinkClick r:id="rId2"/>
              </a:rPr>
              <a:t>FSharp.Data</a:t>
            </a:r>
            <a:r>
              <a:rPr lang="en-GB" dirty="0" smtClean="0"/>
              <a:t> </a:t>
            </a:r>
            <a:r>
              <a:rPr lang="en-GB" dirty="0"/>
              <a:t/>
            </a:r>
            <a:br>
              <a:rPr lang="en-GB" dirty="0"/>
            </a:br>
            <a:r>
              <a:rPr lang="en-GB" dirty="0" smtClean="0"/>
              <a:t/>
            </a:r>
            <a:br>
              <a:rPr lang="en-GB" dirty="0" smtClean="0"/>
            </a:br>
            <a:r>
              <a:rPr lang="en-GB" dirty="0" smtClean="0"/>
              <a:t>on </a:t>
            </a:r>
            <a:r>
              <a:rPr lang="en-GB" dirty="0" err="1" smtClean="0"/>
              <a:t>NuGet</a:t>
            </a:r>
            <a:r>
              <a:rPr lang="en-GB" dirty="0" smtClean="0"/>
              <a:t>, use it in Visual Studio today</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18501909"/>
              </p:ext>
            </p:extLst>
          </p:nvPr>
        </p:nvGraphicFramePr>
        <p:xfrm>
          <a:off x="553966" y="1094051"/>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07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sp>
        <p:nvSpPr>
          <p:cNvPr id="2" name="TextBox 1"/>
          <p:cNvSpPr txBox="1"/>
          <p:nvPr/>
        </p:nvSpPr>
        <p:spPr>
          <a:xfrm>
            <a:off x="4572001" y="2047166"/>
            <a:ext cx="4206280" cy="615553"/>
          </a:xfrm>
          <a:prstGeom prst="rect">
            <a:avLst/>
          </a:prstGeom>
          <a:noFill/>
        </p:spPr>
        <p:txBody>
          <a:bodyPr wrap="none" lIns="0" tIns="0" rIns="0" bIns="0" rtlCol="0">
            <a:spAutoFit/>
          </a:bodyPr>
          <a:lstStyle/>
          <a:p>
            <a:r>
              <a:rPr lang="en-GB" sz="4000" dirty="0">
                <a:solidFill>
                  <a:schemeClr val="bg1"/>
                </a:solidFill>
                <a:latin typeface="Segoe Script" panose="020B0504020000000003" pitchFamily="34" charset="0"/>
              </a:rPr>
              <a:t>Give your .NET</a:t>
            </a:r>
          </a:p>
        </p:txBody>
      </p:sp>
      <p:sp>
        <p:nvSpPr>
          <p:cNvPr id="5" name="TextBox 4"/>
          <p:cNvSpPr txBox="1"/>
          <p:nvPr/>
        </p:nvSpPr>
        <p:spPr>
          <a:xfrm>
            <a:off x="5256662" y="2692288"/>
            <a:ext cx="6327053" cy="1231106"/>
          </a:xfrm>
          <a:prstGeom prst="rect">
            <a:avLst/>
          </a:prstGeom>
          <a:noFill/>
        </p:spPr>
        <p:txBody>
          <a:bodyPr wrap="none" lIns="0" tIns="0" rIns="0" bIns="0" rtlCol="0">
            <a:spAutoFit/>
          </a:bodyPr>
          <a:lstStyle/>
          <a:p>
            <a:r>
              <a:rPr lang="en-GB" sz="8000" dirty="0">
                <a:solidFill>
                  <a:schemeClr val="bg1"/>
                </a:solidFill>
                <a:latin typeface="Segoe Script" panose="020B0504020000000003" pitchFamily="34" charset="0"/>
              </a:rPr>
              <a:t>an F# edge!</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6"/>
            <a:ext cx="3113064" cy="71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3" y="6349855"/>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2826044"/>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035177221"/>
              </p:ext>
            </p:extLst>
          </p:nvPr>
        </p:nvGraphicFramePr>
        <p:xfrm>
          <a:off x="418939" y="943203"/>
          <a:ext cx="11349365" cy="5459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7560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30354683"/>
              </p:ext>
            </p:extLst>
          </p:nvPr>
        </p:nvGraphicFramePr>
        <p:xfrm>
          <a:off x="647449" y="1038467"/>
          <a:ext cx="10727308" cy="49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411656" y="4554530"/>
            <a:ext cx="6393656" cy="2141208"/>
          </a:xfrm>
          <a:prstGeom prst="wedgeRectCallout">
            <a:avLst>
              <a:gd name="adj1" fmla="val -43985"/>
              <a:gd name="adj2" fmla="val -703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08796" tIns="54394" rIns="108796" bIns="54394" rtlCol="0" anchor="ctr">
            <a:spAutoFit/>
          </a:bodyPr>
          <a:lstStyle/>
          <a:p>
            <a:r>
              <a:rPr lang="en-US" sz="2400" b="1" dirty="0">
                <a:latin typeface="Candara" pitchFamily="34" charset="0"/>
              </a:rPr>
              <a:t>A major search is on!</a:t>
            </a:r>
          </a:p>
          <a:p>
            <a:endParaRPr lang="en-US" sz="1200" b="1" dirty="0">
              <a:latin typeface="Candara" pitchFamily="34" charset="0"/>
            </a:endParaRPr>
          </a:p>
          <a:p>
            <a:pPr marL="407977" indent="-407977">
              <a:buFont typeface="Arial" pitchFamily="34" charset="0"/>
              <a:buChar char="•"/>
            </a:pPr>
            <a:r>
              <a:rPr lang="en-US" sz="2400" b="1" dirty="0">
                <a:latin typeface="Candara" pitchFamily="34" charset="0"/>
              </a:rPr>
              <a:t>make statically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dynamic</a:t>
            </a:r>
          </a:p>
          <a:p>
            <a:pPr marL="407977" indent="-407977">
              <a:buFont typeface="Arial" pitchFamily="34" charset="0"/>
              <a:buChar char="•"/>
            </a:pPr>
            <a:endParaRPr lang="en-US" sz="1200" b="1" dirty="0">
              <a:latin typeface="Candara" pitchFamily="34" charset="0"/>
            </a:endParaRPr>
          </a:p>
          <a:p>
            <a:pPr marL="407977" indent="-407977">
              <a:buFont typeface="Arial" pitchFamily="34" charset="0"/>
              <a:buChar char="•"/>
            </a:pPr>
            <a:r>
              <a:rPr lang="en-US" sz="2400" b="1" dirty="0">
                <a:latin typeface="Candara" pitchFamily="34" charset="0"/>
              </a:rPr>
              <a:t>make dynamically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static</a:t>
            </a:r>
          </a:p>
          <a:p>
            <a:pPr marL="407977" indent="-407977">
              <a:buFont typeface="Arial" pitchFamily="34" charset="0"/>
              <a:buChar char="•"/>
            </a:pPr>
            <a:endParaRPr lang="en-US" sz="1200" b="1" dirty="0">
              <a:latin typeface="Candara" pitchFamily="34" charset="0"/>
            </a:endParaRPr>
          </a:p>
          <a:p>
            <a:pPr marL="407977" indent="-407977">
              <a:buFont typeface="Arial" pitchFamily="34" charset="0"/>
              <a:buChar char="•"/>
            </a:pPr>
            <a:r>
              <a:rPr lang="en-US" sz="2400" b="1" dirty="0">
                <a:solidFill>
                  <a:srgbClr val="FFFF00"/>
                </a:solidFill>
                <a:latin typeface="Candara" pitchFamily="34" charset="0"/>
              </a:rPr>
              <a:t>moderate static typing </a:t>
            </a:r>
            <a:r>
              <a:rPr lang="en-US" sz="2400" b="1" dirty="0">
                <a:latin typeface="Candara" pitchFamily="34" charset="0"/>
              </a:rPr>
              <a:t>in limited ways</a:t>
            </a:r>
            <a:endParaRPr lang="en-US" sz="2400" b="1" dirty="0">
              <a:solidFill>
                <a:srgbClr val="FFFF00"/>
              </a:solidFill>
              <a:latin typeface="Candara" pitchFamily="34" charset="0"/>
            </a:endParaRPr>
          </a:p>
        </p:txBody>
      </p:sp>
    </p:spTree>
    <p:extLst>
      <p:ext uri="{BB962C8B-B14F-4D97-AF65-F5344CB8AC3E}">
        <p14:creationId xmlns:p14="http://schemas.microsoft.com/office/powerpoint/2010/main" val="259112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19355</TotalTime>
  <Words>1089</Words>
  <Application>Microsoft Office PowerPoint</Application>
  <PresentationFormat>Custom</PresentationFormat>
  <Paragraphs>282</Paragraphs>
  <Slides>65</Slides>
  <Notes>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65</vt:i4>
      </vt:variant>
    </vt:vector>
  </HeadingPairs>
  <TitlesOfParts>
    <vt:vector size="83" baseType="lpstr">
      <vt:lpstr>Arial</vt:lpstr>
      <vt:lpstr>Wingdings</vt:lpstr>
      <vt:lpstr>Candara</vt:lpstr>
      <vt:lpstr>Segoe Light</vt:lpstr>
      <vt:lpstr>Segoe Script</vt:lpstr>
      <vt:lpstr>Segoe UI Light</vt:lpstr>
      <vt:lpstr>Segoe UI</vt:lpstr>
      <vt:lpstr>Consolas</vt:lpstr>
      <vt:lpstr>Andy</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PowerPoint Presentation</vt:lpstr>
      <vt:lpstr>Proposition 1 The world is information-rich</vt:lpstr>
      <vt:lpstr>The Information Revolution</vt:lpstr>
      <vt:lpstr>Proposition 2 Modern programming is intensely information-rich</vt:lpstr>
      <vt:lpstr>Proposition 3 Our languages are information-sparse</vt:lpstr>
      <vt:lpstr>The developer’s perspective </vt:lpstr>
      <vt:lpstr>We need to bring information into the language…  At internet-scale, strongly tooled, strongly typed</vt:lpstr>
      <vt:lpstr>Paradigm Locator</vt:lpstr>
      <vt:lpstr>Paradigm Locator</vt:lpstr>
      <vt:lpstr>But before we get into that…</vt:lpstr>
      <vt:lpstr>F# is Open Source, is Cross Platform</vt:lpstr>
      <vt:lpstr>A strongly typed, data-immersive functional-first language  for….  simple code</vt:lpstr>
      <vt:lpstr>PowerPoint Presentation</vt:lpstr>
      <vt:lpstr>type Rating = { UserId: int; DishId: int; Rating: int }</vt:lpstr>
      <vt:lpstr>data.Countries.Brazil.Indicators.``Population ages 0-14 (% of total)``</vt:lpstr>
      <vt:lpstr>10 Reasons Not to Use a Strongly Typed Functional Language</vt:lpstr>
      <vt:lpstr>Example (power company)</vt:lpstr>
      <vt:lpstr>F# at Kaggle</vt:lpstr>
      <vt:lpstr>PowerPoint Presentation</vt:lpstr>
      <vt:lpstr>Overview</vt:lpstr>
      <vt:lpstr>Overview</vt:lpstr>
      <vt:lpstr>New think…</vt:lpstr>
      <vt:lpstr>On Windows, Microsoft recommend  F# and the Visual F# tools for your functional-first programming needs</vt:lpstr>
      <vt:lpstr>Functional-first programming is a general-purpose programming technique particularly suited to tasks where Time-to-deployment, Efficiency, Correctness and Taming Complexity dominate. </vt:lpstr>
      <vt:lpstr>Examples include ETL pipelines, general data-manipulation, calculation engines, programmatic UIs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PowerPoint Presentation</vt:lpstr>
      <vt:lpstr>PowerPoint Presentation</vt:lpstr>
      <vt:lpstr>Exosystem: Cloud Programming</vt:lpstr>
      <vt:lpstr>Amazon Web Services .NET SDKs   http://aws.amazon.com/tools   https://github.com/aws (Apache 2.0)</vt:lpstr>
      <vt:lpstr>Azure .NET SDKs  http://www.windowsazure.com   https://github.com/WindowsAzure/  (Apache 2.0)</vt:lpstr>
      <vt:lpstr>Learn more</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Data is like water…</vt:lpstr>
      <vt:lpstr>Data is like water…</vt:lpstr>
      <vt:lpstr>Theme #1  On-Demand Types = Internet Scalable Magic</vt:lpstr>
      <vt:lpstr>On-Demand Type Provision</vt:lpstr>
      <vt:lpstr>Theme #2  Many Data Sources, One Mechanism</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JavaScript/TypeScript</vt:lpstr>
      <vt:lpstr>R</vt:lpstr>
      <vt:lpstr>PowerPoint Presentation</vt:lpstr>
      <vt:lpstr>Theme #3  Data and Types at Multiple Scales</vt:lpstr>
      <vt:lpstr>Data at Multiple Scales</vt:lpstr>
      <vt:lpstr>Providing Units of Measure</vt:lpstr>
      <vt:lpstr>Theme #4  Schema Change</vt:lpstr>
      <vt:lpstr>A problem, but…</vt:lpstr>
      <vt:lpstr>FSharp.Data  fsharp.github.io/FSharp.Data   on NuGet, use it in Visual Studio today</vt:lpstr>
      <vt:lpstr>In Summary </vt:lpstr>
      <vt:lpstr>Questions?</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365</cp:revision>
  <cp:lastPrinted>2010-05-11T05:02:34Z</cp:lastPrinted>
  <dcterms:created xsi:type="dcterms:W3CDTF">2010-11-09T11:20:14Z</dcterms:created>
  <dcterms:modified xsi:type="dcterms:W3CDTF">2013-12-05T14:35:00Z</dcterms:modified>
  <cp:category>TechEd Europe 2010</cp:category>
</cp:coreProperties>
</file>